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63" r:id="rId3"/>
    <p:sldMasterId id="2147483675" r:id="rId4"/>
  </p:sldMasterIdLst>
  <p:notesMasterIdLst>
    <p:notesMasterId r:id="rId29"/>
  </p:notesMasterIdLst>
  <p:handoutMasterIdLst>
    <p:handoutMasterId r:id="rId30"/>
  </p:handoutMasterIdLst>
  <p:sldIdLst>
    <p:sldId id="376" r:id="rId5"/>
    <p:sldId id="460" r:id="rId6"/>
    <p:sldId id="461" r:id="rId7"/>
    <p:sldId id="464"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80" r:id="rId23"/>
    <p:sldId id="462" r:id="rId24"/>
    <p:sldId id="481" r:id="rId25"/>
    <p:sldId id="479" r:id="rId26"/>
    <p:sldId id="482" r:id="rId27"/>
    <p:sldId id="45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2784" userDrawn="1">
          <p15:clr>
            <a:srgbClr val="A4A3A4"/>
          </p15:clr>
        </p15:guide>
        <p15:guide id="3" pos="45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E45"/>
    <a:srgbClr val="762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534" y="132"/>
      </p:cViewPr>
      <p:guideLst>
        <p:guide orient="horz" pos="1464"/>
        <p:guide pos="2784"/>
        <p:guide pos="45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1D3FEF1-C7E2-0D45-A645-ED4E2CC98ECA}" type="datetimeFigureOut">
              <a:rPr lang="en-US" smtClean="0"/>
              <a:t>5/25/2022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60C7210-1168-8D4D-8A35-D9F6121970B6}" type="slidenum">
              <a:rPr lang="en-US" smtClean="0"/>
              <a:t>‹#›</a:t>
            </a:fld>
            <a:endParaRPr lang="en-US" dirty="0"/>
          </a:p>
        </p:txBody>
      </p:sp>
    </p:spTree>
    <p:extLst>
      <p:ext uri="{BB962C8B-B14F-4D97-AF65-F5344CB8AC3E}">
        <p14:creationId xmlns:p14="http://schemas.microsoft.com/office/powerpoint/2010/main" val="1341018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EB58DB9-1FDC-324E-9DFA-DDF5F0DFD1E5}" type="datetimeFigureOut">
              <a:rPr lang="en-US" smtClean="0"/>
              <a:t>5/25/2022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F98671-B2E5-804E-91E4-2635BD52C40B}" type="slidenum">
              <a:rPr lang="en-US" smtClean="0"/>
              <a:t>‹#›</a:t>
            </a:fld>
            <a:endParaRPr lang="en-US" dirty="0"/>
          </a:p>
        </p:txBody>
      </p:sp>
    </p:spTree>
    <p:extLst>
      <p:ext uri="{BB962C8B-B14F-4D97-AF65-F5344CB8AC3E}">
        <p14:creationId xmlns:p14="http://schemas.microsoft.com/office/powerpoint/2010/main" val="126107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 Firm - 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530352" y="2078203"/>
            <a:ext cx="3746500" cy="401450"/>
          </a:xfrm>
        </p:spPr>
        <p:txBody>
          <a:bodyPr anchor="b">
            <a:normAutofit/>
          </a:bodyPr>
          <a:lstStyle>
            <a:lvl1pPr>
              <a:defRPr sz="2000" b="0" i="0" baseline="0">
                <a:solidFill>
                  <a:schemeClr val="bg2">
                    <a:lumMod val="50000"/>
                  </a:schemeClr>
                </a:solidFill>
                <a:latin typeface="Arial" charset="0"/>
                <a:ea typeface="Arial" charset="0"/>
                <a:cs typeface="Arial" charset="0"/>
              </a:defRPr>
            </a:lvl1pPr>
          </a:lstStyle>
          <a:p>
            <a:pPr lvl="0"/>
            <a:r>
              <a:rPr lang="en-US"/>
              <a:t>Enter Presentation Title Here</a:t>
            </a:r>
          </a:p>
        </p:txBody>
      </p:sp>
      <p:sp>
        <p:nvSpPr>
          <p:cNvPr id="14" name="Text Placeholder 2"/>
          <p:cNvSpPr>
            <a:spLocks noGrp="1"/>
          </p:cNvSpPr>
          <p:nvPr>
            <p:ph type="body" sz="quarter" idx="11" hasCustomPrompt="1"/>
          </p:nvPr>
        </p:nvSpPr>
        <p:spPr>
          <a:xfrm>
            <a:off x="7530352" y="3446886"/>
            <a:ext cx="3746500" cy="323559"/>
          </a:xfrm>
        </p:spPr>
        <p:txBody>
          <a:bodyPr anchor="b">
            <a:normAutofit/>
          </a:bodyPr>
          <a:lstStyle>
            <a:lvl1pPr>
              <a:defRPr sz="1600" b="0" i="0" baseline="0">
                <a:solidFill>
                  <a:schemeClr val="bg2">
                    <a:lumMod val="50000"/>
                  </a:schemeClr>
                </a:solidFill>
                <a:latin typeface="Arial" charset="0"/>
                <a:ea typeface="Arial" charset="0"/>
                <a:cs typeface="Arial" charset="0"/>
              </a:defRPr>
            </a:lvl1pPr>
          </a:lstStyle>
          <a:p>
            <a:pPr lvl="0"/>
            <a:r>
              <a:rPr lang="en-US"/>
              <a:t>Enter Speaker Name Here</a:t>
            </a:r>
          </a:p>
        </p:txBody>
      </p:sp>
      <p:sp>
        <p:nvSpPr>
          <p:cNvPr id="17" name="Text Placeholder 2"/>
          <p:cNvSpPr>
            <a:spLocks noGrp="1"/>
          </p:cNvSpPr>
          <p:nvPr>
            <p:ph type="body" sz="quarter" idx="12" hasCustomPrompt="1"/>
          </p:nvPr>
        </p:nvSpPr>
        <p:spPr>
          <a:xfrm>
            <a:off x="7530352" y="3770444"/>
            <a:ext cx="3746500" cy="369991"/>
          </a:xfrm>
        </p:spPr>
        <p:txBody>
          <a:bodyPr anchor="t">
            <a:normAutofit/>
          </a:bodyPr>
          <a:lstStyle>
            <a:lvl1pPr>
              <a:defRPr sz="1600" b="0" baseline="0">
                <a:solidFill>
                  <a:schemeClr val="bg2">
                    <a:lumMod val="50000"/>
                  </a:schemeClr>
                </a:solidFill>
                <a:latin typeface="Arial" charset="0"/>
                <a:ea typeface="Arial" charset="0"/>
                <a:cs typeface="Arial" charset="0"/>
              </a:defRPr>
            </a:lvl1pPr>
          </a:lstStyle>
          <a:p>
            <a:pPr lvl="0"/>
            <a:r>
              <a:rPr lang="en-US"/>
              <a:t>Enter conference location/time here</a:t>
            </a:r>
          </a:p>
        </p:txBody>
      </p:sp>
      <p:sp>
        <p:nvSpPr>
          <p:cNvPr id="7" name="Text Placeholder 2"/>
          <p:cNvSpPr>
            <a:spLocks noGrp="1"/>
          </p:cNvSpPr>
          <p:nvPr>
            <p:ph type="body" sz="quarter" idx="13" hasCustomPrompt="1"/>
          </p:nvPr>
        </p:nvSpPr>
        <p:spPr>
          <a:xfrm>
            <a:off x="7530352" y="2473474"/>
            <a:ext cx="3746500" cy="369991"/>
          </a:xfrm>
        </p:spPr>
        <p:txBody>
          <a:bodyPr anchor="t">
            <a:normAutofit/>
          </a:bodyPr>
          <a:lstStyle>
            <a:lvl1pPr>
              <a:defRPr sz="1600" b="0" baseline="0">
                <a:solidFill>
                  <a:schemeClr val="bg2">
                    <a:lumMod val="50000"/>
                  </a:schemeClr>
                </a:solidFill>
                <a:latin typeface="Arial" charset="0"/>
                <a:ea typeface="Arial" charset="0"/>
                <a:cs typeface="Arial" charset="0"/>
              </a:defRPr>
            </a:lvl1pPr>
          </a:lstStyle>
          <a:p>
            <a:pPr lvl="0"/>
            <a:r>
              <a:rPr lang="en-US"/>
              <a:t>Enter date here</a:t>
            </a:r>
          </a:p>
        </p:txBody>
      </p:sp>
      <p:pic>
        <p:nvPicPr>
          <p:cNvPr id="9" name="Picture 8">
            <a:extLst>
              <a:ext uri="{FF2B5EF4-FFF2-40B4-BE49-F238E27FC236}">
                <a16:creationId xmlns:a16="http://schemas.microsoft.com/office/drawing/2014/main" id="{891C3DF8-DF5C-F54D-ACE8-EC88F4247C57}"/>
              </a:ext>
            </a:extLst>
          </p:cNvPr>
          <p:cNvPicPr>
            <a:picLocks noChangeAspect="1"/>
          </p:cNvPicPr>
          <p:nvPr userDrawn="1"/>
        </p:nvPicPr>
        <p:blipFill>
          <a:blip r:embed="rId2"/>
          <a:stretch>
            <a:fillRect/>
          </a:stretch>
        </p:blipFill>
        <p:spPr>
          <a:xfrm>
            <a:off x="8317450" y="439366"/>
            <a:ext cx="3077539" cy="424883"/>
          </a:xfrm>
          <a:prstGeom prst="rect">
            <a:avLst/>
          </a:prstGeom>
        </p:spPr>
      </p:pic>
      <p:pic>
        <p:nvPicPr>
          <p:cNvPr id="11" name="Picture 10">
            <a:extLst>
              <a:ext uri="{FF2B5EF4-FFF2-40B4-BE49-F238E27FC236}">
                <a16:creationId xmlns:a16="http://schemas.microsoft.com/office/drawing/2014/main" id="{9F85695D-5C8D-AB40-AD5E-61AB5E180868}"/>
              </a:ext>
            </a:extLst>
          </p:cNvPr>
          <p:cNvPicPr>
            <a:picLocks noChangeAspect="1"/>
          </p:cNvPicPr>
          <p:nvPr userDrawn="1"/>
        </p:nvPicPr>
        <p:blipFill>
          <a:blip r:embed="rId3"/>
          <a:stretch>
            <a:fillRect/>
          </a:stretch>
        </p:blipFill>
        <p:spPr>
          <a:xfrm>
            <a:off x="8151235" y="6330051"/>
            <a:ext cx="3136250" cy="226327"/>
          </a:xfrm>
          <a:prstGeom prst="rect">
            <a:avLst/>
          </a:prstGeom>
        </p:spPr>
      </p:pic>
    </p:spTree>
    <p:extLst>
      <p:ext uri="{BB962C8B-B14F-4D97-AF65-F5344CB8AC3E}">
        <p14:creationId xmlns:p14="http://schemas.microsoft.com/office/powerpoint/2010/main" val="168296208"/>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4752" userDrawn="1">
          <p15:clr>
            <a:srgbClr val="FBAE40"/>
          </p15:clr>
        </p15:guide>
        <p15:guide id="3" orient="horz" pos="2160" userDrawn="1">
          <p15:clr>
            <a:srgbClr val="FBAE40"/>
          </p15:clr>
        </p15:guide>
        <p15:guide id="4" orient="horz" pos="2536" userDrawn="1">
          <p15:clr>
            <a:srgbClr val="FBAE40"/>
          </p15:clr>
        </p15:guide>
        <p15:guide id="5" pos="4800" userDrawn="1">
          <p15:clr>
            <a:srgbClr val="FBAE40"/>
          </p15:clr>
        </p15:guide>
        <p15:guide id="6" pos="4296" userDrawn="1">
          <p15:clr>
            <a:srgbClr val="FBAE40"/>
          </p15:clr>
        </p15:guide>
        <p15:guide id="7" pos="710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M Blue - 3 Column, Subs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8205" y="365760"/>
            <a:ext cx="11053785"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E1621288-E5E9-D44E-A4E7-FE8480FF5A4F}" type="slidenum">
              <a:rPr lang="en-US" smtClean="0"/>
              <a:t>‹#›</a:t>
            </a:fld>
            <a:endParaRPr lang="en-US" dirty="0"/>
          </a:p>
        </p:txBody>
      </p:sp>
      <p:sp>
        <p:nvSpPr>
          <p:cNvPr id="7" name="Text Placeholder 6"/>
          <p:cNvSpPr>
            <a:spLocks noGrp="1"/>
          </p:cNvSpPr>
          <p:nvPr>
            <p:ph type="body" sz="quarter" idx="13"/>
          </p:nvPr>
        </p:nvSpPr>
        <p:spPr>
          <a:xfrm>
            <a:off x="551285" y="1454784"/>
            <a:ext cx="3487315" cy="44364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4343165" y="1454784"/>
            <a:ext cx="3483864" cy="44364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8128126" y="1457324"/>
            <a:ext cx="3483864" cy="4436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6"/>
          </p:nvPr>
        </p:nvSpPr>
        <p:spPr>
          <a:xfrm>
            <a:off x="551285" y="1071563"/>
            <a:ext cx="3487737" cy="382587"/>
          </a:xfrm>
        </p:spPr>
        <p:txBody>
          <a:bodyPr>
            <a:normAutofit/>
          </a:bodyPr>
          <a:lstStyle>
            <a:lvl1pPr marL="0" indent="0">
              <a:buNone/>
              <a:defRPr sz="1800" b="0" i="0">
                <a:solidFill>
                  <a:srgbClr val="0094D2"/>
                </a:solidFill>
                <a:latin typeface="Arial" charset="0"/>
                <a:ea typeface="Arial" charset="0"/>
                <a:cs typeface="Arial" charset="0"/>
              </a:defRPr>
            </a:lvl1pPr>
            <a:lvl2pPr marL="457189" indent="0">
              <a:buNone/>
              <a:defRPr>
                <a:solidFill>
                  <a:srgbClr val="0094D2"/>
                </a:solidFill>
              </a:defRPr>
            </a:lvl2pPr>
            <a:lvl3pPr marL="914377" indent="0">
              <a:buNone/>
              <a:defRPr>
                <a:solidFill>
                  <a:srgbClr val="0094D2"/>
                </a:solidFill>
              </a:defRPr>
            </a:lvl3pPr>
            <a:lvl4pPr marL="1371566" indent="0">
              <a:buNone/>
              <a:defRPr>
                <a:solidFill>
                  <a:srgbClr val="0094D2"/>
                </a:solidFill>
              </a:defRPr>
            </a:lvl4pPr>
            <a:lvl5pPr marL="1828755" indent="0">
              <a:buNone/>
              <a:defRPr>
                <a:solidFill>
                  <a:srgbClr val="0094D2"/>
                </a:solidFill>
              </a:defRPr>
            </a:lvl5pPr>
          </a:lstStyle>
          <a:p>
            <a:pPr lvl="0"/>
            <a:r>
              <a:rPr lang="en-US"/>
              <a:t>Click to edit Master text styles</a:t>
            </a:r>
          </a:p>
        </p:txBody>
      </p:sp>
      <p:sp>
        <p:nvSpPr>
          <p:cNvPr id="10" name="Text Placeholder 3"/>
          <p:cNvSpPr>
            <a:spLocks noGrp="1"/>
          </p:cNvSpPr>
          <p:nvPr>
            <p:ph type="body" sz="quarter" idx="17"/>
          </p:nvPr>
        </p:nvSpPr>
        <p:spPr>
          <a:xfrm>
            <a:off x="4339292" y="1071561"/>
            <a:ext cx="3487737" cy="382587"/>
          </a:xfrm>
        </p:spPr>
        <p:txBody>
          <a:bodyPr>
            <a:normAutofit/>
          </a:bodyPr>
          <a:lstStyle>
            <a:lvl1pPr marL="0" indent="0">
              <a:buNone/>
              <a:defRPr sz="1800" b="0" i="0">
                <a:solidFill>
                  <a:srgbClr val="0094D2"/>
                </a:solidFill>
                <a:latin typeface="Arial" charset="0"/>
                <a:ea typeface="Arial" charset="0"/>
                <a:cs typeface="Arial" charset="0"/>
              </a:defRPr>
            </a:lvl1pPr>
            <a:lvl2pPr marL="457189" indent="0">
              <a:buNone/>
              <a:defRPr>
                <a:solidFill>
                  <a:srgbClr val="0094D2"/>
                </a:solidFill>
              </a:defRPr>
            </a:lvl2pPr>
            <a:lvl3pPr marL="914377" indent="0">
              <a:buNone/>
              <a:defRPr>
                <a:solidFill>
                  <a:srgbClr val="0094D2"/>
                </a:solidFill>
              </a:defRPr>
            </a:lvl3pPr>
            <a:lvl4pPr marL="1371566" indent="0">
              <a:buNone/>
              <a:defRPr>
                <a:solidFill>
                  <a:srgbClr val="0094D2"/>
                </a:solidFill>
              </a:defRPr>
            </a:lvl4pPr>
            <a:lvl5pPr marL="1828755" indent="0">
              <a:buNone/>
              <a:defRPr>
                <a:solidFill>
                  <a:srgbClr val="0094D2"/>
                </a:solidFill>
              </a:defRPr>
            </a:lvl5pPr>
          </a:lstStyle>
          <a:p>
            <a:pPr lvl="0"/>
            <a:r>
              <a:rPr lang="en-US"/>
              <a:t>Click to edit Master text styles</a:t>
            </a:r>
          </a:p>
        </p:txBody>
      </p:sp>
      <p:sp>
        <p:nvSpPr>
          <p:cNvPr id="11" name="Text Placeholder 3"/>
          <p:cNvSpPr>
            <a:spLocks noGrp="1"/>
          </p:cNvSpPr>
          <p:nvPr>
            <p:ph type="body" sz="quarter" idx="18"/>
          </p:nvPr>
        </p:nvSpPr>
        <p:spPr>
          <a:xfrm>
            <a:off x="8126189" y="1071561"/>
            <a:ext cx="3487737" cy="382587"/>
          </a:xfrm>
        </p:spPr>
        <p:txBody>
          <a:bodyPr>
            <a:normAutofit/>
          </a:bodyPr>
          <a:lstStyle>
            <a:lvl1pPr marL="0" indent="0">
              <a:buNone/>
              <a:defRPr sz="1800" b="0" i="0">
                <a:solidFill>
                  <a:srgbClr val="0094D2"/>
                </a:solidFill>
                <a:latin typeface="Arial" charset="0"/>
                <a:ea typeface="Arial" charset="0"/>
                <a:cs typeface="Arial" charset="0"/>
              </a:defRPr>
            </a:lvl1pPr>
            <a:lvl2pPr marL="457189" indent="0">
              <a:buNone/>
              <a:defRPr>
                <a:solidFill>
                  <a:srgbClr val="0094D2"/>
                </a:solidFill>
              </a:defRPr>
            </a:lvl2pPr>
            <a:lvl3pPr marL="914377" indent="0">
              <a:buNone/>
              <a:defRPr>
                <a:solidFill>
                  <a:srgbClr val="0094D2"/>
                </a:solidFill>
              </a:defRPr>
            </a:lvl3pPr>
            <a:lvl4pPr marL="1371566" indent="0">
              <a:buNone/>
              <a:defRPr>
                <a:solidFill>
                  <a:srgbClr val="0094D2"/>
                </a:solidFill>
              </a:defRPr>
            </a:lvl4pPr>
            <a:lvl5pPr marL="1828755" indent="0">
              <a:buNone/>
              <a:defRPr>
                <a:solidFill>
                  <a:srgbClr val="0094D2"/>
                </a:solidFill>
              </a:defRPr>
            </a:lvl5pPr>
          </a:lstStyle>
          <a:p>
            <a:pPr lvl="0"/>
            <a:r>
              <a:rPr lang="en-US"/>
              <a:t>Click to edit Master text styles</a:t>
            </a:r>
          </a:p>
        </p:txBody>
      </p:sp>
    </p:spTree>
    <p:extLst>
      <p:ext uri="{BB962C8B-B14F-4D97-AF65-F5344CB8AC3E}">
        <p14:creationId xmlns:p14="http://schemas.microsoft.com/office/powerpoint/2010/main" val="67939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M Blue - 3 Column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3" y="365760"/>
            <a:ext cx="11054207"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7" name="Text Placeholder 6"/>
          <p:cNvSpPr>
            <a:spLocks noGrp="1"/>
          </p:cNvSpPr>
          <p:nvPr>
            <p:ph type="body" sz="quarter" idx="13"/>
          </p:nvPr>
        </p:nvSpPr>
        <p:spPr>
          <a:xfrm>
            <a:off x="551285" y="1054100"/>
            <a:ext cx="3487315" cy="483717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4342954" y="1054100"/>
            <a:ext cx="3483864" cy="483717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8128126" y="1054100"/>
            <a:ext cx="3483864" cy="483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618320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M Blue - Blank">
    <p:spTree>
      <p:nvGrpSpPr>
        <p:cNvPr id="1" name=""/>
        <p:cNvGrpSpPr/>
        <p:nvPr/>
      </p:nvGrpSpPr>
      <p:grpSpPr>
        <a:xfrm>
          <a:off x="0" y="0"/>
          <a:ext cx="0" cy="0"/>
          <a:chOff x="0" y="0"/>
          <a:chExt cx="0" cy="0"/>
        </a:xfrm>
      </p:grpSpPr>
      <p:sp>
        <p:nvSpPr>
          <p:cNvPr id="2" name="Title 1"/>
          <p:cNvSpPr>
            <a:spLocks noGrp="1"/>
          </p:cNvSpPr>
          <p:nvPr>
            <p:ph type="title"/>
          </p:nvPr>
        </p:nvSpPr>
        <p:spPr>
          <a:xfrm>
            <a:off x="557783" y="391160"/>
            <a:ext cx="11054207"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4"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42566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Bar - All Text">
    <p:spTree>
      <p:nvGrpSpPr>
        <p:cNvPr id="1" name=""/>
        <p:cNvGrpSpPr/>
        <p:nvPr/>
      </p:nvGrpSpPr>
      <p:grpSpPr>
        <a:xfrm>
          <a:off x="0" y="0"/>
          <a:ext cx="0" cy="0"/>
          <a:chOff x="0" y="0"/>
          <a:chExt cx="0" cy="0"/>
        </a:xfrm>
      </p:grpSpPr>
      <p:sp>
        <p:nvSpPr>
          <p:cNvPr id="4" name="Text Placeholder 6"/>
          <p:cNvSpPr>
            <a:spLocks noGrp="1"/>
          </p:cNvSpPr>
          <p:nvPr>
            <p:ph type="body" sz="quarter" idx="13"/>
          </p:nvPr>
        </p:nvSpPr>
        <p:spPr>
          <a:xfrm>
            <a:off x="557783" y="1042416"/>
            <a:ext cx="11107743" cy="5257800"/>
          </a:xfrm>
        </p:spPr>
        <p:txBody>
          <a:bodyPr/>
          <a:lstStyle>
            <a:lvl1pPr marL="0" indent="0">
              <a:buNone/>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557783" y="365760"/>
            <a:ext cx="11107743"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9"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14762817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34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Bar - Bullets">
    <p:spTree>
      <p:nvGrpSpPr>
        <p:cNvPr id="1" name=""/>
        <p:cNvGrpSpPr/>
        <p:nvPr/>
      </p:nvGrpSpPr>
      <p:grpSpPr>
        <a:xfrm>
          <a:off x="0" y="0"/>
          <a:ext cx="0" cy="0"/>
          <a:chOff x="0" y="0"/>
          <a:chExt cx="0" cy="0"/>
        </a:xfrm>
      </p:grpSpPr>
      <p:sp>
        <p:nvSpPr>
          <p:cNvPr id="4" name="Text Placeholder 6"/>
          <p:cNvSpPr>
            <a:spLocks noGrp="1"/>
          </p:cNvSpPr>
          <p:nvPr>
            <p:ph type="body" sz="quarter" idx="13"/>
          </p:nvPr>
        </p:nvSpPr>
        <p:spPr>
          <a:xfrm>
            <a:off x="557783" y="1042416"/>
            <a:ext cx="11054207"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557783" y="365760"/>
            <a:ext cx="11054207"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6"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156175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Bar - Sub w/ Text">
    <p:spTree>
      <p:nvGrpSpPr>
        <p:cNvPr id="1" name=""/>
        <p:cNvGrpSpPr/>
        <p:nvPr/>
      </p:nvGrpSpPr>
      <p:grpSpPr>
        <a:xfrm>
          <a:off x="0" y="0"/>
          <a:ext cx="0" cy="0"/>
          <a:chOff x="0" y="0"/>
          <a:chExt cx="0" cy="0"/>
        </a:xfrm>
      </p:grpSpPr>
      <p:sp>
        <p:nvSpPr>
          <p:cNvPr id="2" name="Title 1"/>
          <p:cNvSpPr>
            <a:spLocks noGrp="1"/>
          </p:cNvSpPr>
          <p:nvPr>
            <p:ph type="ctrTitle"/>
          </p:nvPr>
        </p:nvSpPr>
        <p:spPr>
          <a:xfrm>
            <a:off x="554858" y="1046164"/>
            <a:ext cx="11107743" cy="343829"/>
          </a:xfrm>
          <a:prstGeom prst="rect">
            <a:avLst/>
          </a:prstGeom>
        </p:spPr>
        <p:txBody>
          <a:bodyPr anchor="t"/>
          <a:lstStyle>
            <a:lvl1pPr algn="l">
              <a:defRPr sz="1800" b="0" i="0">
                <a:solidFill>
                  <a:srgbClr val="0094D2"/>
                </a:solidFill>
                <a:latin typeface="Arial" charset="0"/>
                <a:ea typeface="Arial" charset="0"/>
                <a:cs typeface="Arial" charset="0"/>
              </a:defRPr>
            </a:lvl1pPr>
          </a:lstStyle>
          <a:p>
            <a:r>
              <a:rPr lang="en-US"/>
              <a:t>Click to edit Master title style</a:t>
            </a:r>
          </a:p>
        </p:txBody>
      </p:sp>
      <p:sp>
        <p:nvSpPr>
          <p:cNvPr id="8" name="Content Placeholder 7"/>
          <p:cNvSpPr>
            <a:spLocks noGrp="1"/>
          </p:cNvSpPr>
          <p:nvPr>
            <p:ph sz="quarter" idx="13"/>
          </p:nvPr>
        </p:nvSpPr>
        <p:spPr>
          <a:xfrm>
            <a:off x="554858" y="365759"/>
            <a:ext cx="11107743" cy="484632"/>
          </a:xfrm>
        </p:spPr>
        <p:txBody>
          <a:bodyPr anchor="ctr" anchorCtr="0">
            <a:normAutofit/>
          </a:bodyPr>
          <a:lstStyle>
            <a:lvl1pPr marL="0" indent="0">
              <a:buNone/>
              <a:defRPr sz="2400" b="0" i="0">
                <a:solidFill>
                  <a:srgbClr val="0094D2"/>
                </a:solidFill>
                <a:latin typeface="Arial" charset="0"/>
                <a:ea typeface="Arial" charset="0"/>
                <a:cs typeface="Arial" charset="0"/>
              </a:defRPr>
            </a:lvl1pPr>
          </a:lstStyle>
          <a:p>
            <a:pPr lvl="0"/>
            <a:r>
              <a:rPr lang="en-US"/>
              <a:t>Click to edit Master text styles</a:t>
            </a:r>
          </a:p>
        </p:txBody>
      </p:sp>
      <p:sp>
        <p:nvSpPr>
          <p:cNvPr id="7" name="Text Placeholder 11"/>
          <p:cNvSpPr>
            <a:spLocks noGrp="1"/>
          </p:cNvSpPr>
          <p:nvPr>
            <p:ph type="body" sz="quarter" idx="14"/>
          </p:nvPr>
        </p:nvSpPr>
        <p:spPr>
          <a:xfrm>
            <a:off x="557783" y="1572768"/>
            <a:ext cx="11107743" cy="437083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248326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Bar - Sub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1285" y="365128"/>
            <a:ext cx="11057738" cy="482038"/>
          </a:xfrm>
          <a:prstGeom prst="rect">
            <a:avLst/>
          </a:prstGeom>
        </p:spPr>
        <p:txBody>
          <a:bodyPr anchor="ctr"/>
          <a:lstStyle>
            <a:lvl1pPr>
              <a:defRPr b="0" i="0">
                <a:solidFill>
                  <a:srgbClr val="0094D2"/>
                </a:solidFill>
                <a:latin typeface="Arial" charset="0"/>
                <a:ea typeface="Arial" charset="0"/>
                <a:cs typeface="Arial" charset="0"/>
              </a:defRPr>
            </a:lvl1pPr>
          </a:lstStyle>
          <a:p>
            <a:r>
              <a:rPr lang="en-US"/>
              <a:t>Click to edit Master title style</a:t>
            </a:r>
          </a:p>
        </p:txBody>
      </p:sp>
      <p:sp>
        <p:nvSpPr>
          <p:cNvPr id="10" name="Text Placeholder 9"/>
          <p:cNvSpPr>
            <a:spLocks noGrp="1"/>
          </p:cNvSpPr>
          <p:nvPr>
            <p:ph type="body" sz="quarter" idx="13"/>
          </p:nvPr>
        </p:nvSpPr>
        <p:spPr>
          <a:xfrm>
            <a:off x="557784" y="1042416"/>
            <a:ext cx="11054206" cy="347472"/>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a:t>Click to edit Master text styles</a:t>
            </a:r>
          </a:p>
        </p:txBody>
      </p:sp>
      <p:sp>
        <p:nvSpPr>
          <p:cNvPr id="11" name="Text Placeholder 6"/>
          <p:cNvSpPr>
            <a:spLocks noGrp="1"/>
          </p:cNvSpPr>
          <p:nvPr>
            <p:ph type="body" sz="quarter" idx="14"/>
          </p:nvPr>
        </p:nvSpPr>
        <p:spPr>
          <a:xfrm>
            <a:off x="557783" y="1574800"/>
            <a:ext cx="11054207"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399978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Bar - 2 Section, Subs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4" y="365760"/>
            <a:ext cx="11041938" cy="484632"/>
          </a:xfrm>
          <a:prstGeom prst="rect">
            <a:avLst/>
          </a:prstGeom>
        </p:spPr>
        <p:txBody>
          <a:bodyPr anchor="ctr" anchorCtr="0"/>
          <a:lstStyle>
            <a:lvl1pPr>
              <a:defRPr sz="2400" b="0" i="0">
                <a:latin typeface="Arial" charset="0"/>
                <a:ea typeface="Arial" charset="0"/>
                <a:cs typeface="Arial" charset="0"/>
              </a:defRPr>
            </a:lvl1pPr>
          </a:lstStyle>
          <a:p>
            <a:r>
              <a:rPr lang="en-US"/>
              <a:t>Click to edit Master title style</a:t>
            </a:r>
          </a:p>
        </p:txBody>
      </p:sp>
      <p:sp>
        <p:nvSpPr>
          <p:cNvPr id="10" name="Text Placeholder 9"/>
          <p:cNvSpPr>
            <a:spLocks noGrp="1"/>
          </p:cNvSpPr>
          <p:nvPr>
            <p:ph type="body" sz="quarter" idx="13"/>
          </p:nvPr>
        </p:nvSpPr>
        <p:spPr>
          <a:xfrm>
            <a:off x="546099" y="1036638"/>
            <a:ext cx="11054207" cy="444500"/>
          </a:xfrm>
        </p:spPr>
        <p:txBody>
          <a:bodyPr>
            <a:normAutofit/>
          </a:bodyPr>
          <a:lstStyle>
            <a:lvl1pPr marL="0" indent="0">
              <a:buNone/>
              <a:defRPr sz="1800" b="0" i="0">
                <a:solidFill>
                  <a:srgbClr val="0094D2"/>
                </a:solidFill>
                <a:latin typeface="Arial" charset="0"/>
                <a:ea typeface="Arial" charset="0"/>
                <a:cs typeface="Arial" charset="0"/>
              </a:defRPr>
            </a:lvl1pPr>
          </a:lstStyle>
          <a:p>
            <a:pPr lvl="0"/>
            <a:r>
              <a:rPr lang="en-US"/>
              <a:t>Click to edit Master text styles</a:t>
            </a:r>
          </a:p>
        </p:txBody>
      </p:sp>
      <p:sp>
        <p:nvSpPr>
          <p:cNvPr id="18" name="Text Placeholder 17"/>
          <p:cNvSpPr>
            <a:spLocks noGrp="1"/>
          </p:cNvSpPr>
          <p:nvPr>
            <p:ph type="body" sz="quarter" idx="16"/>
          </p:nvPr>
        </p:nvSpPr>
        <p:spPr>
          <a:xfrm>
            <a:off x="546099" y="1481138"/>
            <a:ext cx="11054207" cy="2105025"/>
          </a:xfrm>
        </p:spPr>
        <p:txBody>
          <a:bodyPr/>
          <a:lstStyle>
            <a:lvl1pPr>
              <a:defRPr>
                <a:solidFill>
                  <a:schemeClr val="bg2">
                    <a:lumMod val="50000"/>
                  </a:schemeClr>
                </a:solidFill>
                <a:latin typeface="Arial" charset="0"/>
                <a:ea typeface="Arial" charset="0"/>
                <a:cs typeface="Arial" charset="0"/>
              </a:defRPr>
            </a:lvl1pPr>
            <a:lvl2pPr>
              <a:defRPr>
                <a:solidFill>
                  <a:schemeClr val="bg2">
                    <a:lumMod val="50000"/>
                  </a:schemeClr>
                </a:solidFill>
                <a:latin typeface="Arial" charset="0"/>
                <a:ea typeface="Arial" charset="0"/>
                <a:cs typeface="Arial" charset="0"/>
              </a:defRPr>
            </a:lvl2pPr>
            <a:lvl3pPr>
              <a:defRPr>
                <a:solidFill>
                  <a:schemeClr val="bg2">
                    <a:lumMod val="50000"/>
                  </a:schemeClr>
                </a:solidFill>
                <a:latin typeface="Arial" charset="0"/>
                <a:ea typeface="Arial" charset="0"/>
                <a:cs typeface="Arial" charset="0"/>
              </a:defRPr>
            </a:lvl3pPr>
            <a:lvl4pPr>
              <a:defRPr>
                <a:solidFill>
                  <a:schemeClr val="bg2">
                    <a:lumMod val="50000"/>
                  </a:schemeClr>
                </a:solidFill>
                <a:latin typeface="Arial" charset="0"/>
                <a:ea typeface="Arial" charset="0"/>
                <a:cs typeface="Arial" charset="0"/>
              </a:defRPr>
            </a:lvl4pPr>
            <a:lvl5pPr>
              <a:defRPr>
                <a:solidFill>
                  <a:schemeClr val="bg2">
                    <a:lumMod val="50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7"/>
          </p:nvPr>
        </p:nvSpPr>
        <p:spPr>
          <a:xfrm>
            <a:off x="557783" y="3769727"/>
            <a:ext cx="11054207" cy="444500"/>
          </a:xfrm>
        </p:spPr>
        <p:txBody>
          <a:bodyPr>
            <a:normAutofit/>
          </a:bodyPr>
          <a:lstStyle>
            <a:lvl1pPr marL="0" indent="0">
              <a:buNone/>
              <a:defRPr sz="1800" b="0" i="0">
                <a:solidFill>
                  <a:srgbClr val="0094D2"/>
                </a:solidFill>
                <a:latin typeface="Arial" charset="0"/>
                <a:ea typeface="Arial" charset="0"/>
                <a:cs typeface="Arial" charset="0"/>
              </a:defRPr>
            </a:lvl1pPr>
          </a:lstStyle>
          <a:p>
            <a:pPr lvl="0"/>
            <a:r>
              <a:rPr lang="en-US"/>
              <a:t>Click to edit Master text styles</a:t>
            </a:r>
          </a:p>
        </p:txBody>
      </p:sp>
      <p:sp>
        <p:nvSpPr>
          <p:cNvPr id="9" name="Text Placeholder 17"/>
          <p:cNvSpPr>
            <a:spLocks noGrp="1"/>
          </p:cNvSpPr>
          <p:nvPr>
            <p:ph type="body" sz="quarter" idx="18"/>
          </p:nvPr>
        </p:nvSpPr>
        <p:spPr>
          <a:xfrm>
            <a:off x="557783" y="4214227"/>
            <a:ext cx="11054207" cy="2105025"/>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907954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Bar - 2 Column, Subs w/ Bullets">
    <p:spTree>
      <p:nvGrpSpPr>
        <p:cNvPr id="1" name=""/>
        <p:cNvGrpSpPr/>
        <p:nvPr/>
      </p:nvGrpSpPr>
      <p:grpSpPr>
        <a:xfrm>
          <a:off x="0" y="0"/>
          <a:ext cx="0" cy="0"/>
          <a:chOff x="0" y="0"/>
          <a:chExt cx="0" cy="0"/>
        </a:xfrm>
      </p:grpSpPr>
      <p:sp>
        <p:nvSpPr>
          <p:cNvPr id="4" name="Text Placeholder 9"/>
          <p:cNvSpPr>
            <a:spLocks noGrp="1"/>
          </p:cNvSpPr>
          <p:nvPr>
            <p:ph type="body" sz="quarter" idx="13"/>
          </p:nvPr>
        </p:nvSpPr>
        <p:spPr>
          <a:xfrm>
            <a:off x="742951" y="1036638"/>
            <a:ext cx="4775200" cy="444500"/>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a:t>Click to edit Master text styles</a:t>
            </a:r>
          </a:p>
        </p:txBody>
      </p:sp>
      <p:sp>
        <p:nvSpPr>
          <p:cNvPr id="5" name="Text Placeholder 13"/>
          <p:cNvSpPr>
            <a:spLocks noGrp="1"/>
          </p:cNvSpPr>
          <p:nvPr>
            <p:ph type="body" sz="quarter" idx="14"/>
          </p:nvPr>
        </p:nvSpPr>
        <p:spPr>
          <a:xfrm>
            <a:off x="6836791" y="1036638"/>
            <a:ext cx="4775200" cy="444500"/>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a:t>Click to edit Master text styles</a:t>
            </a:r>
          </a:p>
        </p:txBody>
      </p:sp>
      <p:sp>
        <p:nvSpPr>
          <p:cNvPr id="6" name="Text Placeholder 15"/>
          <p:cNvSpPr>
            <a:spLocks noGrp="1"/>
          </p:cNvSpPr>
          <p:nvPr>
            <p:ph type="body" sz="quarter" idx="15"/>
          </p:nvPr>
        </p:nvSpPr>
        <p:spPr>
          <a:xfrm>
            <a:off x="6836791" y="1481138"/>
            <a:ext cx="4775200" cy="4386262"/>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7"/>
          <p:cNvSpPr>
            <a:spLocks noGrp="1"/>
          </p:cNvSpPr>
          <p:nvPr>
            <p:ph type="body" sz="quarter" idx="16"/>
          </p:nvPr>
        </p:nvSpPr>
        <p:spPr>
          <a:xfrm>
            <a:off x="742951" y="1481139"/>
            <a:ext cx="4775200" cy="4386261"/>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742951" y="365760"/>
            <a:ext cx="10869040"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10"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695542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Bar - 2 Column w/ Bullets">
    <p:spTree>
      <p:nvGrpSpPr>
        <p:cNvPr id="1" name=""/>
        <p:cNvGrpSpPr/>
        <p:nvPr/>
      </p:nvGrpSpPr>
      <p:grpSpPr>
        <a:xfrm>
          <a:off x="0" y="0"/>
          <a:ext cx="0" cy="0"/>
          <a:chOff x="0" y="0"/>
          <a:chExt cx="0" cy="0"/>
        </a:xfrm>
      </p:grpSpPr>
      <p:sp>
        <p:nvSpPr>
          <p:cNvPr id="4" name="Text Placeholder 6"/>
          <p:cNvSpPr>
            <a:spLocks noGrp="1"/>
          </p:cNvSpPr>
          <p:nvPr>
            <p:ph type="body" sz="quarter" idx="13"/>
          </p:nvPr>
        </p:nvSpPr>
        <p:spPr>
          <a:xfrm>
            <a:off x="551285" y="1054100"/>
            <a:ext cx="4890145" cy="483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p:cNvSpPr>
            <a:spLocks noGrp="1"/>
          </p:cNvSpPr>
          <p:nvPr>
            <p:ph type="body" sz="quarter" idx="14"/>
          </p:nvPr>
        </p:nvSpPr>
        <p:spPr>
          <a:xfrm>
            <a:off x="6721845" y="1055255"/>
            <a:ext cx="4890145" cy="483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557783" y="365760"/>
            <a:ext cx="11054207" cy="482038"/>
          </a:xfrm>
          <a:prstGeom prst="rect">
            <a:avLst/>
          </a:prstGeom>
        </p:spPr>
        <p:txBody>
          <a:bodyPr anchor="ctr"/>
          <a:lstStyle>
            <a:lvl1pPr>
              <a:defRPr>
                <a:latin typeface="Arial" charset="0"/>
                <a:ea typeface="Arial" charset="0"/>
                <a:cs typeface="Arial" charset="0"/>
              </a:defRPr>
            </a:lvl1pPr>
          </a:lstStyle>
          <a:p>
            <a:r>
              <a:rPr lang="en-US"/>
              <a:t>Click to edit Master title style</a:t>
            </a:r>
          </a:p>
        </p:txBody>
      </p:sp>
      <p:sp>
        <p:nvSpPr>
          <p:cNvPr id="8"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15039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 Firm - Back Page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543800" y="3168973"/>
            <a:ext cx="3733052" cy="399727"/>
          </a:xfrm>
        </p:spPr>
        <p:txBody>
          <a:bodyPr/>
          <a:lstStyle>
            <a:lvl1pPr>
              <a:defRPr sz="2000" b="0" i="0">
                <a:latin typeface="Arial" charset="0"/>
                <a:ea typeface="Arial" charset="0"/>
                <a:cs typeface="Arial" charset="0"/>
              </a:defRPr>
            </a:lvl1pPr>
          </a:lstStyle>
          <a:p>
            <a:pPr lvl="0"/>
            <a:r>
              <a:rPr lang="en-US"/>
              <a:t>Enter Speaker Name Here</a:t>
            </a:r>
          </a:p>
        </p:txBody>
      </p:sp>
      <p:sp>
        <p:nvSpPr>
          <p:cNvPr id="9" name="Text Placeholder 7"/>
          <p:cNvSpPr>
            <a:spLocks noGrp="1"/>
          </p:cNvSpPr>
          <p:nvPr>
            <p:ph type="body" sz="quarter" idx="14" hasCustomPrompt="1"/>
          </p:nvPr>
        </p:nvSpPr>
        <p:spPr>
          <a:xfrm>
            <a:off x="7543800" y="3537273"/>
            <a:ext cx="3733052" cy="399727"/>
          </a:xfrm>
        </p:spPr>
        <p:txBody>
          <a:bodyPr>
            <a:normAutofit/>
          </a:bodyPr>
          <a:lstStyle>
            <a:lvl1pPr>
              <a:defRPr sz="1600" b="0" baseline="0">
                <a:latin typeface="Arial" charset="0"/>
                <a:ea typeface="Arial" charset="0"/>
                <a:cs typeface="Arial" charset="0"/>
              </a:defRPr>
            </a:lvl1pPr>
          </a:lstStyle>
          <a:p>
            <a:pPr lvl="0"/>
            <a:r>
              <a:rPr lang="en-US"/>
              <a:t>Enter Speaker Email</a:t>
            </a:r>
          </a:p>
        </p:txBody>
      </p:sp>
      <p:sp>
        <p:nvSpPr>
          <p:cNvPr id="10" name="Text Placeholder 7"/>
          <p:cNvSpPr>
            <a:spLocks noGrp="1"/>
          </p:cNvSpPr>
          <p:nvPr>
            <p:ph type="body" sz="quarter" idx="15" hasCustomPrompt="1"/>
          </p:nvPr>
        </p:nvSpPr>
        <p:spPr>
          <a:xfrm>
            <a:off x="7543800" y="3905573"/>
            <a:ext cx="3733052" cy="399727"/>
          </a:xfrm>
        </p:spPr>
        <p:txBody>
          <a:bodyPr>
            <a:normAutofit/>
          </a:bodyPr>
          <a:lstStyle>
            <a:lvl1pPr>
              <a:defRPr sz="1600" b="0">
                <a:latin typeface="Arial" charset="0"/>
                <a:ea typeface="Arial" charset="0"/>
                <a:cs typeface="Arial" charset="0"/>
              </a:defRPr>
            </a:lvl1pPr>
          </a:lstStyle>
          <a:p>
            <a:pPr lvl="0"/>
            <a:r>
              <a:rPr lang="en-US"/>
              <a:t>Enter Speaker Number</a:t>
            </a:r>
          </a:p>
        </p:txBody>
      </p:sp>
      <p:pic>
        <p:nvPicPr>
          <p:cNvPr id="16" name="Picture 15">
            <a:extLst>
              <a:ext uri="{FF2B5EF4-FFF2-40B4-BE49-F238E27FC236}">
                <a16:creationId xmlns:a16="http://schemas.microsoft.com/office/drawing/2014/main" id="{0CC18FB0-44B6-AD4F-98E5-071C62049778}"/>
              </a:ext>
            </a:extLst>
          </p:cNvPr>
          <p:cNvPicPr>
            <a:picLocks noChangeAspect="1"/>
          </p:cNvPicPr>
          <p:nvPr userDrawn="1"/>
        </p:nvPicPr>
        <p:blipFill>
          <a:blip r:embed="rId2"/>
          <a:stretch>
            <a:fillRect/>
          </a:stretch>
        </p:blipFill>
        <p:spPr>
          <a:xfrm>
            <a:off x="8317450" y="439366"/>
            <a:ext cx="3077539" cy="424883"/>
          </a:xfrm>
          <a:prstGeom prst="rect">
            <a:avLst/>
          </a:prstGeom>
        </p:spPr>
      </p:pic>
      <p:pic>
        <p:nvPicPr>
          <p:cNvPr id="17" name="Picture 16">
            <a:extLst>
              <a:ext uri="{FF2B5EF4-FFF2-40B4-BE49-F238E27FC236}">
                <a16:creationId xmlns:a16="http://schemas.microsoft.com/office/drawing/2014/main" id="{C32CED25-FF70-D145-8228-64A98A625D78}"/>
              </a:ext>
            </a:extLst>
          </p:cNvPr>
          <p:cNvPicPr>
            <a:picLocks noChangeAspect="1"/>
          </p:cNvPicPr>
          <p:nvPr userDrawn="1"/>
        </p:nvPicPr>
        <p:blipFill>
          <a:blip r:embed="rId3"/>
          <a:stretch>
            <a:fillRect/>
          </a:stretch>
        </p:blipFill>
        <p:spPr>
          <a:xfrm>
            <a:off x="8151235" y="6330051"/>
            <a:ext cx="3136250" cy="226327"/>
          </a:xfrm>
          <a:prstGeom prst="rect">
            <a:avLst/>
          </a:prstGeom>
        </p:spPr>
      </p:pic>
    </p:spTree>
    <p:extLst>
      <p:ext uri="{BB962C8B-B14F-4D97-AF65-F5344CB8AC3E}">
        <p14:creationId xmlns:p14="http://schemas.microsoft.com/office/powerpoint/2010/main" val="1451738509"/>
      </p:ext>
    </p:extLst>
  </p:cSld>
  <p:clrMapOvr>
    <a:masterClrMapping/>
  </p:clrMapOvr>
  <p:extLst>
    <p:ext uri="{DCECCB84-F9BA-43D5-87BE-67443E8EF086}">
      <p15:sldGuideLst xmlns:p15="http://schemas.microsoft.com/office/powerpoint/2012/main">
        <p15:guide id="1" orient="horz" pos="2016" userDrawn="1">
          <p15:clr>
            <a:srgbClr val="FBAE40"/>
          </p15:clr>
        </p15:guide>
        <p15:guide id="2" pos="4752" userDrawn="1">
          <p15:clr>
            <a:srgbClr val="FBAE40"/>
          </p15:clr>
        </p15:guide>
        <p15:guide id="3" pos="710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Bar - 3 Column, Subs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3" y="365760"/>
            <a:ext cx="11054207"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7" name="Text Placeholder 6"/>
          <p:cNvSpPr>
            <a:spLocks noGrp="1"/>
          </p:cNvSpPr>
          <p:nvPr>
            <p:ph type="body" sz="quarter" idx="13"/>
          </p:nvPr>
        </p:nvSpPr>
        <p:spPr>
          <a:xfrm>
            <a:off x="551285" y="1454784"/>
            <a:ext cx="3487315" cy="44364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4341431" y="1454784"/>
            <a:ext cx="3483864" cy="44364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8128126" y="1457324"/>
            <a:ext cx="3483864" cy="4436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6"/>
          </p:nvPr>
        </p:nvSpPr>
        <p:spPr>
          <a:xfrm>
            <a:off x="550863" y="1071563"/>
            <a:ext cx="3487737" cy="382587"/>
          </a:xfrm>
        </p:spPr>
        <p:txBody>
          <a:bodyPr anchor="t">
            <a:normAutofit/>
          </a:bodyPr>
          <a:lstStyle>
            <a:lvl1pPr marL="0" indent="0">
              <a:buNone/>
              <a:defRPr sz="1800" b="0" i="0">
                <a:solidFill>
                  <a:srgbClr val="0094D2"/>
                </a:solidFill>
                <a:latin typeface="Arial" charset="0"/>
                <a:ea typeface="Arial" charset="0"/>
                <a:cs typeface="Arial" charset="0"/>
              </a:defRPr>
            </a:lvl1pPr>
            <a:lvl2pPr marL="457189" indent="0">
              <a:buNone/>
              <a:defRPr>
                <a:solidFill>
                  <a:srgbClr val="0094D2"/>
                </a:solidFill>
              </a:defRPr>
            </a:lvl2pPr>
            <a:lvl3pPr marL="914377" indent="0">
              <a:buNone/>
              <a:defRPr>
                <a:solidFill>
                  <a:srgbClr val="0094D2"/>
                </a:solidFill>
              </a:defRPr>
            </a:lvl3pPr>
            <a:lvl4pPr marL="1371566" indent="0">
              <a:buNone/>
              <a:defRPr>
                <a:solidFill>
                  <a:srgbClr val="0094D2"/>
                </a:solidFill>
              </a:defRPr>
            </a:lvl4pPr>
            <a:lvl5pPr marL="1828755" indent="0">
              <a:buNone/>
              <a:defRPr>
                <a:solidFill>
                  <a:srgbClr val="0094D2"/>
                </a:solidFill>
              </a:defRPr>
            </a:lvl5pPr>
          </a:lstStyle>
          <a:p>
            <a:pPr lvl="0"/>
            <a:r>
              <a:rPr lang="en-US"/>
              <a:t>Click to edit Master text styles</a:t>
            </a:r>
          </a:p>
        </p:txBody>
      </p:sp>
      <p:sp>
        <p:nvSpPr>
          <p:cNvPr id="10" name="Text Placeholder 3"/>
          <p:cNvSpPr>
            <a:spLocks noGrp="1"/>
          </p:cNvSpPr>
          <p:nvPr>
            <p:ph type="body" sz="quarter" idx="17"/>
          </p:nvPr>
        </p:nvSpPr>
        <p:spPr>
          <a:xfrm>
            <a:off x="4337558" y="1069022"/>
            <a:ext cx="3487737" cy="382587"/>
          </a:xfrm>
        </p:spPr>
        <p:txBody>
          <a:bodyPr anchor="t">
            <a:normAutofit/>
          </a:bodyPr>
          <a:lstStyle>
            <a:lvl1pPr marL="0" indent="0">
              <a:buNone/>
              <a:defRPr sz="1800" b="0" i="0">
                <a:solidFill>
                  <a:srgbClr val="0094D2"/>
                </a:solidFill>
                <a:latin typeface="Arial" charset="0"/>
                <a:ea typeface="Arial" charset="0"/>
                <a:cs typeface="Arial" charset="0"/>
              </a:defRPr>
            </a:lvl1pPr>
            <a:lvl2pPr marL="457189" indent="0">
              <a:buNone/>
              <a:defRPr>
                <a:solidFill>
                  <a:srgbClr val="0094D2"/>
                </a:solidFill>
              </a:defRPr>
            </a:lvl2pPr>
            <a:lvl3pPr marL="914377" indent="0">
              <a:buNone/>
              <a:defRPr>
                <a:solidFill>
                  <a:srgbClr val="0094D2"/>
                </a:solidFill>
              </a:defRPr>
            </a:lvl3pPr>
            <a:lvl4pPr marL="1371566" indent="0">
              <a:buNone/>
              <a:defRPr>
                <a:solidFill>
                  <a:srgbClr val="0094D2"/>
                </a:solidFill>
              </a:defRPr>
            </a:lvl4pPr>
            <a:lvl5pPr marL="1828755" indent="0">
              <a:buNone/>
              <a:defRPr>
                <a:solidFill>
                  <a:srgbClr val="0094D2"/>
                </a:solidFill>
              </a:defRPr>
            </a:lvl5pPr>
          </a:lstStyle>
          <a:p>
            <a:pPr lvl="0"/>
            <a:r>
              <a:rPr lang="en-US"/>
              <a:t>Click to edit Master text styles</a:t>
            </a:r>
          </a:p>
        </p:txBody>
      </p:sp>
      <p:sp>
        <p:nvSpPr>
          <p:cNvPr id="11" name="Text Placeholder 3"/>
          <p:cNvSpPr>
            <a:spLocks noGrp="1"/>
          </p:cNvSpPr>
          <p:nvPr>
            <p:ph type="body" sz="quarter" idx="18"/>
          </p:nvPr>
        </p:nvSpPr>
        <p:spPr>
          <a:xfrm>
            <a:off x="8126189" y="1071561"/>
            <a:ext cx="3487737" cy="382587"/>
          </a:xfrm>
        </p:spPr>
        <p:txBody>
          <a:bodyPr anchor="t">
            <a:normAutofit/>
          </a:bodyPr>
          <a:lstStyle>
            <a:lvl1pPr marL="0" indent="0">
              <a:buNone/>
              <a:defRPr sz="1800" b="0" i="0">
                <a:solidFill>
                  <a:srgbClr val="0094D2"/>
                </a:solidFill>
                <a:latin typeface="Arial" charset="0"/>
                <a:ea typeface="Arial" charset="0"/>
                <a:cs typeface="Arial" charset="0"/>
              </a:defRPr>
            </a:lvl1pPr>
            <a:lvl2pPr marL="457189" indent="0">
              <a:buNone/>
              <a:defRPr>
                <a:solidFill>
                  <a:srgbClr val="0094D2"/>
                </a:solidFill>
              </a:defRPr>
            </a:lvl2pPr>
            <a:lvl3pPr marL="914377" indent="0">
              <a:buNone/>
              <a:defRPr>
                <a:solidFill>
                  <a:srgbClr val="0094D2"/>
                </a:solidFill>
              </a:defRPr>
            </a:lvl3pPr>
            <a:lvl4pPr marL="1371566" indent="0">
              <a:buNone/>
              <a:defRPr>
                <a:solidFill>
                  <a:srgbClr val="0094D2"/>
                </a:solidFill>
              </a:defRPr>
            </a:lvl4pPr>
            <a:lvl5pPr marL="1828755" indent="0">
              <a:buNone/>
              <a:defRPr>
                <a:solidFill>
                  <a:srgbClr val="0094D2"/>
                </a:solidFill>
              </a:defRPr>
            </a:lvl5pPr>
          </a:lstStyle>
          <a:p>
            <a:pPr lvl="0"/>
            <a:r>
              <a:rPr lang="en-US"/>
              <a:t>Click to edit Master text styles</a:t>
            </a:r>
          </a:p>
        </p:txBody>
      </p:sp>
      <p:sp>
        <p:nvSpPr>
          <p:cNvPr id="12"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681342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Bar - 3 Column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4" y="365760"/>
            <a:ext cx="11054207"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7" name="Text Placeholder 6"/>
          <p:cNvSpPr>
            <a:spLocks noGrp="1"/>
          </p:cNvSpPr>
          <p:nvPr>
            <p:ph type="body" sz="quarter" idx="13"/>
          </p:nvPr>
        </p:nvSpPr>
        <p:spPr>
          <a:xfrm>
            <a:off x="551285" y="1054100"/>
            <a:ext cx="3487315" cy="483717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4341431" y="1054100"/>
            <a:ext cx="3483864" cy="483717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8128127" y="1054100"/>
            <a:ext cx="3483864" cy="483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363526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Bar - Blank">
    <p:spTree>
      <p:nvGrpSpPr>
        <p:cNvPr id="1" name=""/>
        <p:cNvGrpSpPr/>
        <p:nvPr/>
      </p:nvGrpSpPr>
      <p:grpSpPr>
        <a:xfrm>
          <a:off x="0" y="0"/>
          <a:ext cx="0" cy="0"/>
          <a:chOff x="0" y="0"/>
          <a:chExt cx="0" cy="0"/>
        </a:xfrm>
      </p:grpSpPr>
      <p:sp>
        <p:nvSpPr>
          <p:cNvPr id="4" name="Title 1"/>
          <p:cNvSpPr>
            <a:spLocks noGrp="1"/>
          </p:cNvSpPr>
          <p:nvPr>
            <p:ph type="title"/>
          </p:nvPr>
        </p:nvSpPr>
        <p:spPr>
          <a:xfrm>
            <a:off x="557783" y="365760"/>
            <a:ext cx="11054207"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5"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306318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541237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7086884-1179-204B-8C80-08C878F5FE1B}" type="slidenum">
              <a:rPr lang="en-US" smtClean="0"/>
              <a:pPr/>
              <a:t>‹#›</a:t>
            </a:fld>
            <a:endParaRPr lang="en-US" dirty="0"/>
          </a:p>
        </p:txBody>
      </p:sp>
    </p:spTree>
    <p:extLst>
      <p:ext uri="{BB962C8B-B14F-4D97-AF65-F5344CB8AC3E}">
        <p14:creationId xmlns:p14="http://schemas.microsoft.com/office/powerpoint/2010/main" val="1523477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KM Blue -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3" y="365760"/>
            <a:ext cx="11054207" cy="482038"/>
          </a:xfrm>
          <a:prstGeom prst="rect">
            <a:avLst/>
          </a:prstGeom>
        </p:spPr>
        <p:txBody>
          <a:bodyPr anchor="ctr"/>
          <a:lstStyle>
            <a:lvl1pPr>
              <a:defRPr b="0" i="0">
                <a:latin typeface="Arial" charset="0"/>
                <a:ea typeface="Arial" charset="0"/>
                <a:cs typeface="Arial" charset="0"/>
              </a:defRPr>
            </a:lvl1pPr>
          </a:lstStyle>
          <a:p>
            <a:r>
              <a:rPr lang="en-US" dirty="0"/>
              <a:t>Click to edit Master title style</a:t>
            </a:r>
          </a:p>
        </p:txBody>
      </p:sp>
      <p:sp>
        <p:nvSpPr>
          <p:cNvPr id="7" name="Text Placeholder 6"/>
          <p:cNvSpPr>
            <a:spLocks noGrp="1"/>
          </p:cNvSpPr>
          <p:nvPr>
            <p:ph type="body" sz="quarter" idx="13"/>
          </p:nvPr>
        </p:nvSpPr>
        <p:spPr>
          <a:xfrm>
            <a:off x="557784" y="1042416"/>
            <a:ext cx="11054208"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429436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M Blue - All Text">
    <p:spTree>
      <p:nvGrpSpPr>
        <p:cNvPr id="1" name=""/>
        <p:cNvGrpSpPr/>
        <p:nvPr/>
      </p:nvGrpSpPr>
      <p:grpSpPr>
        <a:xfrm>
          <a:off x="0" y="0"/>
          <a:ext cx="0" cy="0"/>
          <a:chOff x="0" y="0"/>
          <a:chExt cx="0" cy="0"/>
        </a:xfrm>
      </p:grpSpPr>
      <p:sp>
        <p:nvSpPr>
          <p:cNvPr id="2" name="Title 1"/>
          <p:cNvSpPr>
            <a:spLocks noGrp="1"/>
          </p:cNvSpPr>
          <p:nvPr>
            <p:ph type="title"/>
          </p:nvPr>
        </p:nvSpPr>
        <p:spPr>
          <a:xfrm>
            <a:off x="557784" y="365760"/>
            <a:ext cx="11054208"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7" name="Text Placeholder 6"/>
          <p:cNvSpPr>
            <a:spLocks noGrp="1"/>
          </p:cNvSpPr>
          <p:nvPr>
            <p:ph type="body" sz="quarter" idx="13"/>
          </p:nvPr>
        </p:nvSpPr>
        <p:spPr>
          <a:xfrm>
            <a:off x="557784" y="1042416"/>
            <a:ext cx="11054208" cy="5257800"/>
          </a:xfrm>
        </p:spPr>
        <p:txBody>
          <a:bodyPr/>
          <a:lstStyle>
            <a:lvl1pPr marL="0" indent="0">
              <a:buNone/>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126585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M Blue -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3" y="365760"/>
            <a:ext cx="11054207"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7" name="Text Placeholder 6"/>
          <p:cNvSpPr>
            <a:spLocks noGrp="1"/>
          </p:cNvSpPr>
          <p:nvPr>
            <p:ph type="body" sz="quarter" idx="13"/>
          </p:nvPr>
        </p:nvSpPr>
        <p:spPr>
          <a:xfrm>
            <a:off x="557784" y="1042416"/>
            <a:ext cx="11054208"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32473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M Blue - Sub w/ Text">
    <p:spTree>
      <p:nvGrpSpPr>
        <p:cNvPr id="1" name=""/>
        <p:cNvGrpSpPr/>
        <p:nvPr/>
      </p:nvGrpSpPr>
      <p:grpSpPr>
        <a:xfrm>
          <a:off x="0" y="0"/>
          <a:ext cx="0" cy="0"/>
          <a:chOff x="0" y="0"/>
          <a:chExt cx="0" cy="0"/>
        </a:xfrm>
      </p:grpSpPr>
      <p:sp>
        <p:nvSpPr>
          <p:cNvPr id="2" name="Title 1"/>
          <p:cNvSpPr>
            <a:spLocks noGrp="1"/>
          </p:cNvSpPr>
          <p:nvPr>
            <p:ph type="ctrTitle"/>
          </p:nvPr>
        </p:nvSpPr>
        <p:spPr>
          <a:xfrm>
            <a:off x="554859" y="1046164"/>
            <a:ext cx="11057132" cy="343829"/>
          </a:xfrm>
          <a:prstGeom prst="rect">
            <a:avLst/>
          </a:prstGeom>
        </p:spPr>
        <p:txBody>
          <a:bodyPr anchor="t"/>
          <a:lstStyle>
            <a:lvl1pPr algn="l">
              <a:defRPr sz="1800" b="0" i="0">
                <a:solidFill>
                  <a:srgbClr val="0094D2"/>
                </a:solidFill>
                <a:latin typeface="Arial" charset="0"/>
                <a:ea typeface="Arial" charset="0"/>
                <a:cs typeface="Arial" charset="0"/>
              </a:defRPr>
            </a:lvl1pPr>
          </a:lstStyle>
          <a:p>
            <a:r>
              <a:rPr lang="en-US"/>
              <a:t>Click to edit Master title style</a:t>
            </a:r>
          </a:p>
        </p:txBody>
      </p:sp>
      <p:sp>
        <p:nvSpPr>
          <p:cNvPr id="8" name="Content Placeholder 7"/>
          <p:cNvSpPr>
            <a:spLocks noGrp="1"/>
          </p:cNvSpPr>
          <p:nvPr>
            <p:ph sz="quarter" idx="13"/>
          </p:nvPr>
        </p:nvSpPr>
        <p:spPr>
          <a:xfrm>
            <a:off x="554859" y="365759"/>
            <a:ext cx="11057132" cy="484632"/>
          </a:xfrm>
        </p:spPr>
        <p:txBody>
          <a:bodyPr anchor="ctr" anchorCtr="0">
            <a:normAutofit/>
          </a:bodyPr>
          <a:lstStyle>
            <a:lvl1pPr marL="0" indent="0">
              <a:buNone/>
              <a:defRPr sz="2400" b="0" i="0">
                <a:solidFill>
                  <a:srgbClr val="0094D2"/>
                </a:solidFill>
                <a:latin typeface="Arial" charset="0"/>
                <a:ea typeface="Arial" charset="0"/>
                <a:cs typeface="Arial" charset="0"/>
              </a:defRPr>
            </a:lvl1pPr>
          </a:lstStyle>
          <a:p>
            <a:pPr lvl="0"/>
            <a:r>
              <a:rPr lang="en-US"/>
              <a:t>Click to edit Master text styles</a:t>
            </a:r>
          </a:p>
        </p:txBody>
      </p:sp>
      <p:sp>
        <p:nvSpPr>
          <p:cNvPr id="7" name="Text Placeholder 11"/>
          <p:cNvSpPr>
            <a:spLocks noGrp="1"/>
          </p:cNvSpPr>
          <p:nvPr>
            <p:ph type="body" sz="quarter" idx="14"/>
          </p:nvPr>
        </p:nvSpPr>
        <p:spPr>
          <a:xfrm>
            <a:off x="557784" y="1572768"/>
            <a:ext cx="11054208" cy="437083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163104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M Blue - Sub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1284" y="365128"/>
            <a:ext cx="11057739" cy="482038"/>
          </a:xfrm>
          <a:prstGeom prst="rect">
            <a:avLst/>
          </a:prstGeom>
        </p:spPr>
        <p:txBody>
          <a:bodyPr anchor="ctr"/>
          <a:lstStyle>
            <a:lvl1pPr>
              <a:defRPr b="0" i="0">
                <a:solidFill>
                  <a:srgbClr val="0094D2"/>
                </a:solidFill>
                <a:latin typeface="Arial" charset="0"/>
                <a:ea typeface="Arial" charset="0"/>
                <a:cs typeface="Arial" charset="0"/>
              </a:defRPr>
            </a:lvl1pPr>
          </a:lstStyle>
          <a:p>
            <a:r>
              <a:rPr lang="en-US"/>
              <a:t>Click to edit Master title style</a:t>
            </a:r>
          </a:p>
        </p:txBody>
      </p:sp>
      <p:sp>
        <p:nvSpPr>
          <p:cNvPr id="10" name="Text Placeholder 9"/>
          <p:cNvSpPr>
            <a:spLocks noGrp="1"/>
          </p:cNvSpPr>
          <p:nvPr>
            <p:ph type="body" sz="quarter" idx="13"/>
          </p:nvPr>
        </p:nvSpPr>
        <p:spPr>
          <a:xfrm>
            <a:off x="557783" y="1042416"/>
            <a:ext cx="11054207" cy="347472"/>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a:t>Click to edit Master text styles</a:t>
            </a:r>
          </a:p>
        </p:txBody>
      </p:sp>
      <p:sp>
        <p:nvSpPr>
          <p:cNvPr id="11" name="Text Placeholder 6"/>
          <p:cNvSpPr>
            <a:spLocks noGrp="1"/>
          </p:cNvSpPr>
          <p:nvPr>
            <p:ph type="body" sz="quarter" idx="14"/>
          </p:nvPr>
        </p:nvSpPr>
        <p:spPr>
          <a:xfrm>
            <a:off x="557784" y="1574800"/>
            <a:ext cx="11054208"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71924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M Blue - 2 Section, Subs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4" y="365760"/>
            <a:ext cx="11042524" cy="484632"/>
          </a:xfrm>
          <a:prstGeom prst="rect">
            <a:avLst/>
          </a:prstGeom>
        </p:spPr>
        <p:txBody>
          <a:bodyPr anchor="ctr" anchorCtr="0"/>
          <a:lstStyle>
            <a:lvl1pPr>
              <a:defRPr sz="2400" b="0" i="0">
                <a:latin typeface="Arial" charset="0"/>
                <a:ea typeface="Arial" charset="0"/>
                <a:cs typeface="Arial" charset="0"/>
              </a:defRPr>
            </a:lvl1pPr>
          </a:lstStyle>
          <a:p>
            <a:r>
              <a:rPr lang="en-US"/>
              <a:t>Click to edit Master title style</a:t>
            </a:r>
          </a:p>
        </p:txBody>
      </p:sp>
      <p:sp>
        <p:nvSpPr>
          <p:cNvPr id="10" name="Text Placeholder 9"/>
          <p:cNvSpPr>
            <a:spLocks noGrp="1"/>
          </p:cNvSpPr>
          <p:nvPr>
            <p:ph type="body" sz="quarter" idx="13"/>
          </p:nvPr>
        </p:nvSpPr>
        <p:spPr>
          <a:xfrm>
            <a:off x="546100" y="1036638"/>
            <a:ext cx="11054208" cy="444500"/>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a:t>Click to edit Master text styles</a:t>
            </a:r>
          </a:p>
        </p:txBody>
      </p:sp>
      <p:sp>
        <p:nvSpPr>
          <p:cNvPr id="18" name="Text Placeholder 17"/>
          <p:cNvSpPr>
            <a:spLocks noGrp="1"/>
          </p:cNvSpPr>
          <p:nvPr>
            <p:ph type="body" sz="quarter" idx="16"/>
          </p:nvPr>
        </p:nvSpPr>
        <p:spPr>
          <a:xfrm>
            <a:off x="546100" y="1481138"/>
            <a:ext cx="11054208" cy="2105025"/>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7"/>
          </p:nvPr>
        </p:nvSpPr>
        <p:spPr>
          <a:xfrm>
            <a:off x="557784" y="3769727"/>
            <a:ext cx="11054208" cy="444500"/>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a:t>Click to edit Master text styles</a:t>
            </a:r>
          </a:p>
        </p:txBody>
      </p:sp>
      <p:sp>
        <p:nvSpPr>
          <p:cNvPr id="9" name="Text Placeholder 17"/>
          <p:cNvSpPr>
            <a:spLocks noGrp="1"/>
          </p:cNvSpPr>
          <p:nvPr>
            <p:ph type="body" sz="quarter" idx="18"/>
          </p:nvPr>
        </p:nvSpPr>
        <p:spPr>
          <a:xfrm>
            <a:off x="557784" y="4214227"/>
            <a:ext cx="11054208" cy="2105025"/>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118661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M Blue - 2 Column, Subs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4" y="365760"/>
            <a:ext cx="11054208" cy="484632"/>
          </a:xfrm>
          <a:prstGeom prst="rect">
            <a:avLst/>
          </a:prstGeom>
        </p:spPr>
        <p:txBody>
          <a:bodyPr anchor="ctr" anchorCtr="0"/>
          <a:lstStyle>
            <a:lvl1pPr>
              <a:defRPr sz="2400" b="0" i="0">
                <a:latin typeface="Arial" charset="0"/>
                <a:ea typeface="Arial" charset="0"/>
                <a:cs typeface="Arial" charset="0"/>
              </a:defRPr>
            </a:lvl1pPr>
          </a:lstStyle>
          <a:p>
            <a:r>
              <a:rPr lang="en-US"/>
              <a:t>Click to edit Master title style</a:t>
            </a:r>
          </a:p>
        </p:txBody>
      </p:sp>
      <p:sp>
        <p:nvSpPr>
          <p:cNvPr id="10" name="Text Placeholder 9"/>
          <p:cNvSpPr>
            <a:spLocks noGrp="1"/>
          </p:cNvSpPr>
          <p:nvPr>
            <p:ph type="body" sz="quarter" idx="13"/>
          </p:nvPr>
        </p:nvSpPr>
        <p:spPr>
          <a:xfrm>
            <a:off x="546100" y="1036638"/>
            <a:ext cx="4775200" cy="444500"/>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a:t>Click to edit Master text styles</a:t>
            </a:r>
          </a:p>
        </p:txBody>
      </p:sp>
      <p:sp>
        <p:nvSpPr>
          <p:cNvPr id="14" name="Text Placeholder 13"/>
          <p:cNvSpPr>
            <a:spLocks noGrp="1"/>
          </p:cNvSpPr>
          <p:nvPr>
            <p:ph type="body" sz="quarter" idx="14"/>
          </p:nvPr>
        </p:nvSpPr>
        <p:spPr>
          <a:xfrm>
            <a:off x="6836792" y="1036638"/>
            <a:ext cx="4775200" cy="444500"/>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a:t>Click to edit Master text styles</a:t>
            </a:r>
          </a:p>
        </p:txBody>
      </p:sp>
      <p:sp>
        <p:nvSpPr>
          <p:cNvPr id="16" name="Text Placeholder 15"/>
          <p:cNvSpPr>
            <a:spLocks noGrp="1"/>
          </p:cNvSpPr>
          <p:nvPr>
            <p:ph type="body" sz="quarter" idx="15"/>
          </p:nvPr>
        </p:nvSpPr>
        <p:spPr>
          <a:xfrm>
            <a:off x="6836792" y="1481138"/>
            <a:ext cx="4775200" cy="4386262"/>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16"/>
          </p:nvPr>
        </p:nvSpPr>
        <p:spPr>
          <a:xfrm>
            <a:off x="546100" y="1481138"/>
            <a:ext cx="4775200" cy="4386261"/>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193633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M Blue - 2 Column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3" y="365760"/>
            <a:ext cx="11054207" cy="482038"/>
          </a:xfrm>
          <a:prstGeom prst="rect">
            <a:avLst/>
          </a:prstGeom>
        </p:spPr>
        <p:txBody>
          <a:bodyPr/>
          <a:lstStyle>
            <a:lvl1pPr>
              <a:defRPr b="0" i="0">
                <a:latin typeface="Arial" charset="0"/>
                <a:ea typeface="Arial" charset="0"/>
                <a:cs typeface="Arial" charset="0"/>
              </a:defRPr>
            </a:lvl1pPr>
          </a:lstStyle>
          <a:p>
            <a:r>
              <a:rPr lang="en-US"/>
              <a:t>Click to edit Master title style</a:t>
            </a:r>
          </a:p>
        </p:txBody>
      </p:sp>
      <p:sp>
        <p:nvSpPr>
          <p:cNvPr id="7" name="Text Placeholder 6"/>
          <p:cNvSpPr>
            <a:spLocks noGrp="1"/>
          </p:cNvSpPr>
          <p:nvPr>
            <p:ph type="body" sz="quarter" idx="13"/>
          </p:nvPr>
        </p:nvSpPr>
        <p:spPr>
          <a:xfrm>
            <a:off x="551285" y="1054100"/>
            <a:ext cx="4890145" cy="483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6721845" y="1054100"/>
            <a:ext cx="4890145" cy="483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113876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p:txBody>
      </p: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32110" r="7876"/>
          <a:stretch/>
        </p:blipFill>
        <p:spPr>
          <a:xfrm>
            <a:off x="-50800" y="0"/>
            <a:ext cx="6883400" cy="6858000"/>
          </a:xfrm>
          <a:prstGeom prst="rect">
            <a:avLst/>
          </a:prstGeom>
        </p:spPr>
      </p:pic>
    </p:spTree>
    <p:extLst>
      <p:ext uri="{BB962C8B-B14F-4D97-AF65-F5344CB8AC3E}">
        <p14:creationId xmlns:p14="http://schemas.microsoft.com/office/powerpoint/2010/main" val="298158534"/>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377" rtl="0" eaLnBrk="1" latinLnBrk="0" hangingPunct="1">
        <a:lnSpc>
          <a:spcPct val="90000"/>
        </a:lnSpc>
        <a:spcBef>
          <a:spcPct val="0"/>
        </a:spcBef>
        <a:buNone/>
        <a:defRPr sz="4400" kern="1200">
          <a:solidFill>
            <a:schemeClr val="bg2">
              <a:lumMod val="50000"/>
            </a:schemeClr>
          </a:solidFill>
          <a:latin typeface="Arial" charset="0"/>
          <a:ea typeface="Arial" charset="0"/>
          <a:cs typeface="Arial" charset="0"/>
        </a:defRPr>
      </a:lvl1pPr>
    </p:titleStyle>
    <p:bodyStyle>
      <a:lvl1pPr marL="0" indent="0" algn="l" defTabSz="914377" rtl="0" eaLnBrk="1" latinLnBrk="0" hangingPunct="1">
        <a:lnSpc>
          <a:spcPct val="90000"/>
        </a:lnSpc>
        <a:spcBef>
          <a:spcPts val="1000"/>
        </a:spcBef>
        <a:buFontTx/>
        <a:buNone/>
        <a:defRPr sz="1400" kern="1200">
          <a:solidFill>
            <a:schemeClr val="bg2">
              <a:lumMod val="50000"/>
            </a:schemeClr>
          </a:solidFill>
          <a:latin typeface="Arial" charset="0"/>
          <a:ea typeface="Arial" charset="0"/>
          <a:cs typeface="Arial" charset="0"/>
        </a:defRPr>
      </a:lvl1pPr>
      <a:lvl2pPr marL="457189" indent="0" algn="l" defTabSz="914377" rtl="0" eaLnBrk="1" latinLnBrk="0" hangingPunct="1">
        <a:lnSpc>
          <a:spcPct val="90000"/>
        </a:lnSpc>
        <a:spcBef>
          <a:spcPts val="500"/>
        </a:spcBef>
        <a:buFontTx/>
        <a:buNone/>
        <a:defRPr sz="1400" kern="1200">
          <a:solidFill>
            <a:schemeClr val="bg2">
              <a:lumMod val="50000"/>
            </a:schemeClr>
          </a:solidFill>
          <a:latin typeface="Arial" charset="0"/>
          <a:ea typeface="Arial" charset="0"/>
          <a:cs typeface="Arial" charset="0"/>
        </a:defRPr>
      </a:lvl2pPr>
      <a:lvl3pPr marL="914377" indent="0" algn="l" defTabSz="914377" rtl="0" eaLnBrk="1" latinLnBrk="0" hangingPunct="1">
        <a:lnSpc>
          <a:spcPct val="90000"/>
        </a:lnSpc>
        <a:spcBef>
          <a:spcPts val="500"/>
        </a:spcBef>
        <a:buFontTx/>
        <a:buNone/>
        <a:defRPr sz="1400" kern="1200">
          <a:solidFill>
            <a:schemeClr val="bg2">
              <a:lumMod val="50000"/>
            </a:schemeClr>
          </a:solidFill>
          <a:latin typeface="Arial" charset="0"/>
          <a:ea typeface="Arial" charset="0"/>
          <a:cs typeface="Arial" charset="0"/>
        </a:defRPr>
      </a:lvl3pPr>
      <a:lvl4pPr marL="1371566" indent="0" algn="l" defTabSz="914377" rtl="0" eaLnBrk="1" latinLnBrk="0" hangingPunct="1">
        <a:lnSpc>
          <a:spcPct val="90000"/>
        </a:lnSpc>
        <a:spcBef>
          <a:spcPts val="500"/>
        </a:spcBef>
        <a:buFontTx/>
        <a:buNone/>
        <a:defRPr sz="1400" kern="1200">
          <a:solidFill>
            <a:schemeClr val="bg2">
              <a:lumMod val="50000"/>
            </a:schemeClr>
          </a:solidFill>
          <a:latin typeface="Arial" charset="0"/>
          <a:ea typeface="Arial" charset="0"/>
          <a:cs typeface="Arial" charset="0"/>
        </a:defRPr>
      </a:lvl4pPr>
      <a:lvl5pPr marL="1828755" indent="0" algn="l" defTabSz="914377" rtl="0" eaLnBrk="1" latinLnBrk="0" hangingPunct="1">
        <a:lnSpc>
          <a:spcPct val="90000"/>
        </a:lnSpc>
        <a:spcBef>
          <a:spcPts val="500"/>
        </a:spcBef>
        <a:buFontTx/>
        <a:buNone/>
        <a:defRPr sz="1400" kern="1200">
          <a:solidFill>
            <a:schemeClr val="bg2">
              <a:lumMod val="50000"/>
            </a:schemeClr>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284" y="1108863"/>
            <a:ext cx="11060708" cy="484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551285" y="852257"/>
            <a:ext cx="11060707" cy="8877"/>
          </a:xfrm>
          <a:prstGeom prst="line">
            <a:avLst/>
          </a:prstGeom>
          <a:ln>
            <a:solidFill>
              <a:srgbClr val="0094D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428254" y="6401834"/>
            <a:ext cx="1306768" cy="215444"/>
          </a:xfrm>
          <a:prstGeom prst="rect">
            <a:avLst/>
          </a:prstGeom>
        </p:spPr>
        <p:txBody>
          <a:bodyPr wrap="none">
            <a:spAutoFit/>
          </a:bodyPr>
          <a:lstStyle/>
          <a:p>
            <a:r>
              <a:rPr lang="en-US" altLang="en-US" sz="800" dirty="0">
                <a:solidFill>
                  <a:schemeClr val="bg2">
                    <a:lumMod val="50000"/>
                  </a:schemeClr>
                </a:solidFill>
                <a:latin typeface="Arial" panose="020B0604020202020204" pitchFamily="34" charset="0"/>
                <a:cs typeface="Arial" panose="020B0604020202020204" pitchFamily="34" charset="0"/>
              </a:rPr>
              <a:t>© 2022 Knobbe Martens</a:t>
            </a:r>
          </a:p>
        </p:txBody>
      </p:sp>
      <p:sp>
        <p:nvSpPr>
          <p:cNvPr id="6"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pic>
        <p:nvPicPr>
          <p:cNvPr id="10" name="Picture 9">
            <a:extLst>
              <a:ext uri="{FF2B5EF4-FFF2-40B4-BE49-F238E27FC236}">
                <a16:creationId xmlns:a16="http://schemas.microsoft.com/office/drawing/2014/main" id="{40EB8665-7C67-6D4E-8CD2-716038EA76A6}"/>
              </a:ext>
            </a:extLst>
          </p:cNvPr>
          <p:cNvPicPr>
            <a:picLocks noChangeAspect="1"/>
          </p:cNvPicPr>
          <p:nvPr userDrawn="1"/>
        </p:nvPicPr>
        <p:blipFill>
          <a:blip r:embed="rId12"/>
          <a:stretch>
            <a:fillRect/>
          </a:stretch>
        </p:blipFill>
        <p:spPr>
          <a:xfrm>
            <a:off x="510443" y="6423100"/>
            <a:ext cx="1309414" cy="180777"/>
          </a:xfrm>
          <a:prstGeom prst="rect">
            <a:avLst/>
          </a:prstGeom>
        </p:spPr>
      </p:pic>
    </p:spTree>
    <p:extLst>
      <p:ext uri="{BB962C8B-B14F-4D97-AF65-F5344CB8AC3E}">
        <p14:creationId xmlns:p14="http://schemas.microsoft.com/office/powerpoint/2010/main" val="55426891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hdr="0" ftr="0" dt="0"/>
  <p:txStyles>
    <p:titleStyle>
      <a:lvl1pPr algn="l" defTabSz="914377" rtl="0" eaLnBrk="1" latinLnBrk="0" hangingPunct="1">
        <a:lnSpc>
          <a:spcPct val="90000"/>
        </a:lnSpc>
        <a:spcBef>
          <a:spcPct val="0"/>
        </a:spcBef>
        <a:buNone/>
        <a:defRPr sz="2400" kern="1200">
          <a:solidFill>
            <a:srgbClr val="0094D2"/>
          </a:solidFill>
          <a:latin typeface="Rockwell" charset="0"/>
          <a:ea typeface="Rockwell" charset="0"/>
          <a:cs typeface="Rockwell" charset="0"/>
        </a:defRPr>
      </a:lvl1pPr>
    </p:titleStyle>
    <p:bodyStyle>
      <a:lvl1pPr marL="228594" indent="-228594" algn="l" defTabSz="914377" rtl="0" eaLnBrk="1" latinLnBrk="0" hangingPunct="1">
        <a:lnSpc>
          <a:spcPct val="90000"/>
        </a:lnSpc>
        <a:spcBef>
          <a:spcPts val="1000"/>
        </a:spcBef>
        <a:buFont typeface="Arial"/>
        <a:buChar char="•"/>
        <a:defRPr sz="1400" kern="1200">
          <a:solidFill>
            <a:schemeClr val="bg2">
              <a:lumMod val="50000"/>
            </a:schemeClr>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ppleSymbols" charset="0"/>
        <a:buChar char="⎼"/>
        <a:defRPr sz="1400" kern="1200">
          <a:solidFill>
            <a:schemeClr val="bg2">
              <a:lumMod val="50000"/>
            </a:schemeClr>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Courier New" charset="0"/>
        <a:buChar char="o"/>
        <a:defRPr sz="1400" kern="1200">
          <a:solidFill>
            <a:schemeClr val="bg2">
              <a:lumMod val="50000"/>
            </a:schemeClr>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Wingdings" charset="2"/>
        <a:buChar char="§"/>
        <a:defRPr sz="1400" kern="1200">
          <a:solidFill>
            <a:schemeClr val="bg2">
              <a:lumMod val="50000"/>
            </a:schemeClr>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400" kern="1200">
          <a:solidFill>
            <a:schemeClr val="bg2">
              <a:lumMod val="50000"/>
            </a:schemeClr>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4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285" y="1108863"/>
            <a:ext cx="11060706" cy="484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
        <p:nvSpPr>
          <p:cNvPr id="9" name="Rectangle 8"/>
          <p:cNvSpPr/>
          <p:nvPr userDrawn="1"/>
        </p:nvSpPr>
        <p:spPr>
          <a:xfrm>
            <a:off x="5428254" y="6401834"/>
            <a:ext cx="1306768" cy="215444"/>
          </a:xfrm>
          <a:prstGeom prst="rect">
            <a:avLst/>
          </a:prstGeom>
        </p:spPr>
        <p:txBody>
          <a:bodyPr wrap="none">
            <a:spAutoFit/>
          </a:bodyPr>
          <a:lstStyle/>
          <a:p>
            <a:r>
              <a:rPr lang="en-US" altLang="en-US" sz="800" dirty="0">
                <a:solidFill>
                  <a:schemeClr val="bg2">
                    <a:lumMod val="50000"/>
                  </a:schemeClr>
                </a:solidFill>
                <a:latin typeface="Arial" panose="020B0604020202020204" pitchFamily="34" charset="0"/>
                <a:cs typeface="Arial" panose="020B0604020202020204" pitchFamily="34" charset="0"/>
              </a:rPr>
              <a:t>© 2021 Knobbe Martens</a:t>
            </a:r>
          </a:p>
        </p:txBody>
      </p:sp>
      <p:pic>
        <p:nvPicPr>
          <p:cNvPr id="10" name="Picture 9">
            <a:extLst>
              <a:ext uri="{FF2B5EF4-FFF2-40B4-BE49-F238E27FC236}">
                <a16:creationId xmlns:a16="http://schemas.microsoft.com/office/drawing/2014/main" id="{0CFCEE21-FF00-844F-AAB5-FD4248668789}"/>
              </a:ext>
            </a:extLst>
          </p:cNvPr>
          <p:cNvPicPr>
            <a:picLocks noChangeAspect="1"/>
          </p:cNvPicPr>
          <p:nvPr userDrawn="1"/>
        </p:nvPicPr>
        <p:blipFill>
          <a:blip r:embed="rId13"/>
          <a:stretch>
            <a:fillRect/>
          </a:stretch>
        </p:blipFill>
        <p:spPr>
          <a:xfrm>
            <a:off x="510443" y="6423100"/>
            <a:ext cx="1309414" cy="180777"/>
          </a:xfrm>
          <a:prstGeom prst="rect">
            <a:avLst/>
          </a:prstGeom>
        </p:spPr>
      </p:pic>
    </p:spTree>
    <p:extLst>
      <p:ext uri="{BB962C8B-B14F-4D97-AF65-F5344CB8AC3E}">
        <p14:creationId xmlns:p14="http://schemas.microsoft.com/office/powerpoint/2010/main" val="8258542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377" rtl="0" eaLnBrk="1" latinLnBrk="0" hangingPunct="1">
        <a:lnSpc>
          <a:spcPct val="90000"/>
        </a:lnSpc>
        <a:spcBef>
          <a:spcPct val="0"/>
        </a:spcBef>
        <a:buNone/>
        <a:defRPr sz="2400" kern="1200">
          <a:solidFill>
            <a:srgbClr val="0094D2"/>
          </a:solidFill>
          <a:latin typeface="Rockwell" charset="0"/>
          <a:ea typeface="Rockwell" charset="0"/>
          <a:cs typeface="Rockwell" charset="0"/>
        </a:defRPr>
      </a:lvl1pPr>
    </p:titleStyle>
    <p:bodyStyle>
      <a:lvl1pPr marL="228594" indent="-228594" algn="l" defTabSz="914377" rtl="0" eaLnBrk="1" latinLnBrk="0" hangingPunct="1">
        <a:lnSpc>
          <a:spcPct val="90000"/>
        </a:lnSpc>
        <a:spcBef>
          <a:spcPts val="1000"/>
        </a:spcBef>
        <a:buFont typeface="Arial"/>
        <a:buChar char="•"/>
        <a:defRPr sz="1400" kern="1200">
          <a:solidFill>
            <a:schemeClr val="bg2">
              <a:lumMod val="50000"/>
            </a:schemeClr>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ppleSymbols" charset="0"/>
        <a:buChar char="⎼"/>
        <a:defRPr sz="1400" kern="1200">
          <a:solidFill>
            <a:schemeClr val="bg2">
              <a:lumMod val="50000"/>
            </a:schemeClr>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Courier New" charset="0"/>
        <a:buChar char="o"/>
        <a:defRPr sz="1400" kern="1200">
          <a:solidFill>
            <a:schemeClr val="bg2">
              <a:lumMod val="50000"/>
            </a:schemeClr>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Wingdings" charset="2"/>
        <a:buChar char="§"/>
        <a:defRPr sz="1400" kern="1200">
          <a:solidFill>
            <a:schemeClr val="bg2">
              <a:lumMod val="50000"/>
            </a:schemeClr>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400" kern="1200">
          <a:solidFill>
            <a:schemeClr val="bg2">
              <a:lumMod val="50000"/>
            </a:schemeClr>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flipV="1">
            <a:off x="0" y="6172196"/>
            <a:ext cx="12191999" cy="765809"/>
          </a:xfrm>
          <a:prstGeom prst="rect">
            <a:avLst/>
          </a:prstGeom>
          <a:solidFill>
            <a:srgbClr val="00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5052472" y="6431190"/>
            <a:ext cx="1306768" cy="215444"/>
          </a:xfrm>
          <a:prstGeom prst="rect">
            <a:avLst/>
          </a:prstGeom>
        </p:spPr>
        <p:txBody>
          <a:bodyPr wrap="none">
            <a:spAutoFit/>
          </a:bodyPr>
          <a:lstStyle/>
          <a:p>
            <a:r>
              <a:rPr lang="en-US" altLang="en-US" sz="800" dirty="0">
                <a:solidFill>
                  <a:schemeClr val="bg1"/>
                </a:solidFill>
                <a:latin typeface="Arial" panose="020B0604020202020204" pitchFamily="34" charset="0"/>
                <a:cs typeface="Arial" panose="020B0604020202020204" pitchFamily="34" charset="0"/>
              </a:rPr>
              <a:t>© 2021 Knobbe Martens</a:t>
            </a:r>
          </a:p>
        </p:txBody>
      </p:sp>
      <p:sp>
        <p:nvSpPr>
          <p:cNvPr id="9" name="Slide Number Placeholder 3"/>
          <p:cNvSpPr>
            <a:spLocks noGrp="1"/>
          </p:cNvSpPr>
          <p:nvPr>
            <p:ph type="sldNum" sz="quarter" idx="4"/>
          </p:nvPr>
        </p:nvSpPr>
        <p:spPr>
          <a:xfrm>
            <a:off x="8610599" y="6356350"/>
            <a:ext cx="3054927" cy="365125"/>
          </a:xfrm>
          <a:prstGeom prst="rect">
            <a:avLst/>
          </a:prstGeom>
        </p:spPr>
        <p:txBody>
          <a:bodyPr vert="horz" lIns="91440" tIns="45720" rIns="91440" bIns="45720" rtlCol="0" anchor="ctr"/>
          <a:lstStyle>
            <a:lvl1pPr algn="r">
              <a:defRPr sz="1000">
                <a:solidFill>
                  <a:schemeClr val="bg1"/>
                </a:solidFill>
                <a:latin typeface="Arial" charset="0"/>
                <a:ea typeface="Arial" charset="0"/>
                <a:cs typeface="Arial" charset="0"/>
              </a:defRPr>
            </a:lvl1pPr>
          </a:lstStyle>
          <a:p>
            <a:fld id="{A7086884-1179-204B-8C80-08C878F5FE1B}" type="slidenum">
              <a:rPr lang="en-US" smtClean="0"/>
              <a:pPr/>
              <a:t>‹#›</a:t>
            </a:fld>
            <a:endParaRPr lang="en-US" dirty="0"/>
          </a:p>
        </p:txBody>
      </p:sp>
      <p:sp>
        <p:nvSpPr>
          <p:cNvPr id="13" name="Title Placeholder 13"/>
          <p:cNvSpPr>
            <a:spLocks noGrp="1"/>
          </p:cNvSpPr>
          <p:nvPr>
            <p:ph type="title"/>
          </p:nvPr>
        </p:nvSpPr>
        <p:spPr>
          <a:xfrm>
            <a:off x="448056" y="3118104"/>
            <a:ext cx="11217470" cy="539496"/>
          </a:xfrm>
          <a:prstGeom prst="rect">
            <a:avLst/>
          </a:prstGeom>
        </p:spPr>
        <p:txBody>
          <a:bodyPr vert="horz" lIns="91440" tIns="45720" rIns="91440" bIns="45720" rtlCol="0" anchor="ctr">
            <a:normAutofit/>
          </a:bodyPr>
          <a:lstStyle/>
          <a:p>
            <a:r>
              <a:rPr lang="en-US"/>
              <a:t>Click to edit Master title style</a:t>
            </a:r>
          </a:p>
        </p:txBody>
      </p:sp>
      <p:pic>
        <p:nvPicPr>
          <p:cNvPr id="12" name="Picture 11">
            <a:extLst>
              <a:ext uri="{FF2B5EF4-FFF2-40B4-BE49-F238E27FC236}">
                <a16:creationId xmlns:a16="http://schemas.microsoft.com/office/drawing/2014/main" id="{0DA21D53-ECC2-534F-9D49-27E954E210A5}"/>
              </a:ext>
            </a:extLst>
          </p:cNvPr>
          <p:cNvPicPr>
            <a:picLocks noChangeAspect="1"/>
          </p:cNvPicPr>
          <p:nvPr userDrawn="1"/>
        </p:nvPicPr>
        <p:blipFill>
          <a:blip r:embed="rId4"/>
          <a:stretch>
            <a:fillRect/>
          </a:stretch>
        </p:blipFill>
        <p:spPr>
          <a:xfrm>
            <a:off x="456284" y="6448418"/>
            <a:ext cx="1378495" cy="241012"/>
          </a:xfrm>
          <a:prstGeom prst="rect">
            <a:avLst/>
          </a:prstGeom>
        </p:spPr>
      </p:pic>
    </p:spTree>
    <p:extLst>
      <p:ext uri="{BB962C8B-B14F-4D97-AF65-F5344CB8AC3E}">
        <p14:creationId xmlns:p14="http://schemas.microsoft.com/office/powerpoint/2010/main" val="401636020"/>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defTabSz="914400" rtl="0" eaLnBrk="1" latinLnBrk="0" hangingPunct="1">
        <a:lnSpc>
          <a:spcPct val="90000"/>
        </a:lnSpc>
        <a:spcBef>
          <a:spcPct val="0"/>
        </a:spcBef>
        <a:buNone/>
        <a:defRPr lang="en-US" sz="2400" b="0" i="0" kern="1200">
          <a:solidFill>
            <a:srgbClr val="0094D2"/>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Vladimir.lozan@knobbe.com" TargetMode="External"/><Relationship Id="rId2" Type="http://schemas.openxmlformats.org/officeDocument/2006/relationships/hyperlink" Target="mailto:Mauricio.uribe@knobb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530352" y="1527350"/>
            <a:ext cx="3746500" cy="952304"/>
          </a:xfrm>
        </p:spPr>
        <p:txBody>
          <a:bodyPr>
            <a:normAutofit fontScale="85000" lnSpcReduction="10000"/>
          </a:bodyPr>
          <a:lstStyle/>
          <a:p>
            <a:r>
              <a:rPr lang="en-US" dirty="0"/>
              <a:t>Knobbe Practice Webinar Series:</a:t>
            </a:r>
          </a:p>
          <a:p>
            <a:r>
              <a:rPr lang="en-US" dirty="0"/>
              <a:t>Strategic Considerations in Design Patent Filings in the United States</a:t>
            </a:r>
          </a:p>
        </p:txBody>
      </p:sp>
      <p:sp>
        <p:nvSpPr>
          <p:cNvPr id="11" name="Text Placeholder 10"/>
          <p:cNvSpPr>
            <a:spLocks noGrp="1"/>
          </p:cNvSpPr>
          <p:nvPr>
            <p:ph type="body" sz="quarter" idx="13"/>
          </p:nvPr>
        </p:nvSpPr>
        <p:spPr>
          <a:xfrm>
            <a:off x="7530352" y="2966079"/>
            <a:ext cx="3746500" cy="369991"/>
          </a:xfrm>
        </p:spPr>
        <p:txBody>
          <a:bodyPr/>
          <a:lstStyle/>
          <a:p>
            <a:r>
              <a:rPr lang="en-US" dirty="0"/>
              <a:t>May 26, 2022</a:t>
            </a:r>
          </a:p>
        </p:txBody>
      </p:sp>
      <p:sp>
        <p:nvSpPr>
          <p:cNvPr id="8" name="Text Placeholder 9">
            <a:extLst>
              <a:ext uri="{FF2B5EF4-FFF2-40B4-BE49-F238E27FC236}">
                <a16:creationId xmlns:a16="http://schemas.microsoft.com/office/drawing/2014/main" id="{1775104D-8C85-4258-96A8-C14B5BBA6B72}"/>
              </a:ext>
            </a:extLst>
          </p:cNvPr>
          <p:cNvSpPr>
            <a:spLocks noGrp="1"/>
          </p:cNvSpPr>
          <p:nvPr>
            <p:ph type="body" sz="quarter" idx="12"/>
          </p:nvPr>
        </p:nvSpPr>
        <p:spPr>
          <a:xfrm>
            <a:off x="7530352" y="3822496"/>
            <a:ext cx="3746500" cy="2515674"/>
          </a:xfrm>
        </p:spPr>
        <p:txBody>
          <a:bodyPr>
            <a:normAutofit/>
          </a:bodyPr>
          <a:lstStyle/>
          <a:p>
            <a:r>
              <a:rPr lang="en-US" dirty="0"/>
              <a:t>Mauricio Uribe</a:t>
            </a:r>
          </a:p>
          <a:p>
            <a:r>
              <a:rPr lang="en-US" dirty="0"/>
              <a:t>Vladmir Lozan</a:t>
            </a:r>
          </a:p>
        </p:txBody>
      </p:sp>
    </p:spTree>
    <p:extLst>
      <p:ext uri="{BB962C8B-B14F-4D97-AF65-F5344CB8AC3E}">
        <p14:creationId xmlns:p14="http://schemas.microsoft.com/office/powerpoint/2010/main" val="20629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Drawings – Shading or Contour Lines</a:t>
            </a:r>
            <a:r>
              <a:rPr lang="ja-JP" altLang="en-US" dirty="0"/>
              <a:t>　</a:t>
            </a:r>
            <a:endParaRPr lang="en-US" dirty="0"/>
          </a:p>
        </p:txBody>
      </p:sp>
      <p:sp>
        <p:nvSpPr>
          <p:cNvPr id="8" name="Text Placeholder 7">
            <a:extLst>
              <a:ext uri="{FF2B5EF4-FFF2-40B4-BE49-F238E27FC236}">
                <a16:creationId xmlns:a16="http://schemas.microsoft.com/office/drawing/2014/main" id="{E0E3EFBA-527D-4103-90B4-CBEB51427CB1}"/>
              </a:ext>
            </a:extLst>
          </p:cNvPr>
          <p:cNvSpPr>
            <a:spLocks noGrp="1"/>
          </p:cNvSpPr>
          <p:nvPr>
            <p:ph type="body" sz="quarter" idx="13"/>
          </p:nvPr>
        </p:nvSpPr>
        <p:spPr>
          <a:xfrm>
            <a:off x="557784" y="1042415"/>
            <a:ext cx="6159105" cy="4951985"/>
          </a:xfrm>
        </p:spPr>
        <p:txBody>
          <a:bodyPr>
            <a:normAutofit/>
          </a:bodyPr>
          <a:lstStyle/>
          <a:p>
            <a:r>
              <a:rPr lang="en-US" sz="2100" dirty="0"/>
              <a:t>To show contour of all surfaces of any three-dimensional aspects of the design</a:t>
            </a:r>
          </a:p>
          <a:p>
            <a:r>
              <a:rPr lang="en-US" sz="2100" dirty="0"/>
              <a:t>To distinguish between any open and solid areas of the design</a:t>
            </a:r>
          </a:p>
          <a:p>
            <a:r>
              <a:rPr lang="en-US" sz="2100" dirty="0"/>
              <a:t>To represent color or contrast</a:t>
            </a:r>
          </a:p>
          <a:p>
            <a:endParaRPr lang="en-US" sz="2100" dirty="0"/>
          </a:p>
          <a:p>
            <a:pPr lvl="1"/>
            <a:r>
              <a:rPr lang="en-US" sz="2100" dirty="0"/>
              <a:t>Note: if the shape of the design is not evident from the disclosure as filed, addition of surface shading after filing may be viewed as new matter</a:t>
            </a:r>
          </a:p>
          <a:p>
            <a:pPr lvl="1"/>
            <a:r>
              <a:rPr lang="en-US" sz="2100" dirty="0"/>
              <a:t>As noted previously, solid model renders or photographs can support addition of surface shading</a:t>
            </a:r>
          </a:p>
          <a:p>
            <a:endParaRPr lang="en-US" sz="2100" dirty="0"/>
          </a:p>
          <a:p>
            <a:pPr>
              <a:lnSpc>
                <a:spcPct val="100000"/>
              </a:lnSpc>
            </a:pPr>
            <a:endParaRPr lang="en-US" sz="2000" dirty="0"/>
          </a:p>
          <a:p>
            <a:pPr lvl="1">
              <a:lnSpc>
                <a:spcPct val="100000"/>
              </a:lnSpc>
            </a:pPr>
            <a:endParaRPr lang="en-US" sz="2000" dirty="0"/>
          </a:p>
          <a:p>
            <a:pPr marL="457189" lvl="1" indent="0">
              <a:buNone/>
            </a:pP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10</a:t>
            </a:fld>
            <a:endParaRPr lang="en-US" dirty="0"/>
          </a:p>
        </p:txBody>
      </p:sp>
      <p:pic>
        <p:nvPicPr>
          <p:cNvPr id="7" name="Picture 6">
            <a:extLst>
              <a:ext uri="{FF2B5EF4-FFF2-40B4-BE49-F238E27FC236}">
                <a16:creationId xmlns:a16="http://schemas.microsoft.com/office/drawing/2014/main" id="{960954CE-C6C4-44A7-B31C-E414FAE22B5A}"/>
              </a:ext>
            </a:extLst>
          </p:cNvPr>
          <p:cNvPicPr>
            <a:picLocks noChangeAspect="1"/>
          </p:cNvPicPr>
          <p:nvPr/>
        </p:nvPicPr>
        <p:blipFill>
          <a:blip r:embed="rId2"/>
          <a:stretch>
            <a:fillRect/>
          </a:stretch>
        </p:blipFill>
        <p:spPr>
          <a:xfrm>
            <a:off x="6807200" y="963731"/>
            <a:ext cx="2572346" cy="2896421"/>
          </a:xfrm>
          <a:prstGeom prst="rect">
            <a:avLst/>
          </a:prstGeom>
        </p:spPr>
      </p:pic>
      <p:pic>
        <p:nvPicPr>
          <p:cNvPr id="9" name="Picture 8">
            <a:extLst>
              <a:ext uri="{FF2B5EF4-FFF2-40B4-BE49-F238E27FC236}">
                <a16:creationId xmlns:a16="http://schemas.microsoft.com/office/drawing/2014/main" id="{22BD77F6-0D51-40BB-9847-E245CD0B4480}"/>
              </a:ext>
            </a:extLst>
          </p:cNvPr>
          <p:cNvPicPr>
            <a:picLocks noChangeAspect="1"/>
          </p:cNvPicPr>
          <p:nvPr/>
        </p:nvPicPr>
        <p:blipFill>
          <a:blip r:embed="rId3"/>
          <a:stretch>
            <a:fillRect/>
          </a:stretch>
        </p:blipFill>
        <p:spPr>
          <a:xfrm>
            <a:off x="8925346" y="2777067"/>
            <a:ext cx="2873923" cy="3549927"/>
          </a:xfrm>
          <a:prstGeom prst="rect">
            <a:avLst/>
          </a:prstGeom>
        </p:spPr>
      </p:pic>
    </p:spTree>
    <p:extLst>
      <p:ext uri="{BB962C8B-B14F-4D97-AF65-F5344CB8AC3E}">
        <p14:creationId xmlns:p14="http://schemas.microsoft.com/office/powerpoint/2010/main" val="350761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Drawings – Broken Lines</a:t>
            </a:r>
            <a:r>
              <a:rPr lang="ja-JP" altLang="en-US" dirty="0"/>
              <a:t>　</a:t>
            </a:r>
            <a:endParaRPr lang="en-US" dirty="0"/>
          </a:p>
        </p:txBody>
      </p:sp>
      <p:sp>
        <p:nvSpPr>
          <p:cNvPr id="8" name="Text Placeholder 7">
            <a:extLst>
              <a:ext uri="{FF2B5EF4-FFF2-40B4-BE49-F238E27FC236}">
                <a16:creationId xmlns:a16="http://schemas.microsoft.com/office/drawing/2014/main" id="{E0E3EFBA-527D-4103-90B4-CBEB51427CB1}"/>
              </a:ext>
            </a:extLst>
          </p:cNvPr>
          <p:cNvSpPr>
            <a:spLocks noGrp="1"/>
          </p:cNvSpPr>
          <p:nvPr>
            <p:ph type="body" sz="quarter" idx="13"/>
          </p:nvPr>
        </p:nvSpPr>
        <p:spPr>
          <a:xfrm>
            <a:off x="557785" y="1042415"/>
            <a:ext cx="4928616" cy="2005585"/>
          </a:xfrm>
        </p:spPr>
        <p:txBody>
          <a:bodyPr>
            <a:normAutofit/>
          </a:bodyPr>
          <a:lstStyle/>
          <a:p>
            <a:pPr>
              <a:lnSpc>
                <a:spcPct val="100000"/>
              </a:lnSpc>
            </a:pPr>
            <a:r>
              <a:rPr lang="en-US" sz="2100" dirty="0"/>
              <a:t>Used to define scope</a:t>
            </a:r>
          </a:p>
          <a:p>
            <a:pPr lvl="1">
              <a:lnSpc>
                <a:spcPct val="100000"/>
              </a:lnSpc>
            </a:pPr>
            <a:r>
              <a:rPr lang="en-US" sz="2100" dirty="0"/>
              <a:t>Disclaim portion of article</a:t>
            </a:r>
          </a:p>
          <a:p>
            <a:pPr lvl="1">
              <a:lnSpc>
                <a:spcPct val="100000"/>
              </a:lnSpc>
            </a:pPr>
            <a:r>
              <a:rPr lang="en-US" sz="2100" dirty="0"/>
              <a:t>Designate boundary of claimed subject matter </a:t>
            </a:r>
          </a:p>
          <a:p>
            <a:pPr lvl="2">
              <a:lnSpc>
                <a:spcPct val="100000"/>
              </a:lnSpc>
            </a:pPr>
            <a:r>
              <a:rPr lang="en-US" sz="2100" dirty="0"/>
              <a:t>Usually dash-dot</a:t>
            </a:r>
          </a:p>
          <a:p>
            <a:endParaRPr lang="en-US" sz="2100" dirty="0"/>
          </a:p>
          <a:p>
            <a:endParaRPr lang="en-US" sz="2100" dirty="0"/>
          </a:p>
          <a:p>
            <a:pPr>
              <a:lnSpc>
                <a:spcPct val="100000"/>
              </a:lnSpc>
            </a:pPr>
            <a:endParaRPr lang="en-US" sz="2000" dirty="0"/>
          </a:p>
          <a:p>
            <a:pPr lvl="1">
              <a:lnSpc>
                <a:spcPct val="100000"/>
              </a:lnSpc>
            </a:pPr>
            <a:endParaRPr lang="en-US" sz="2000" dirty="0"/>
          </a:p>
          <a:p>
            <a:pPr marL="457189" lvl="1" indent="0">
              <a:buNone/>
            </a:pP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11</a:t>
            </a:fld>
            <a:endParaRPr lang="en-US" dirty="0"/>
          </a:p>
        </p:txBody>
      </p:sp>
      <p:pic>
        <p:nvPicPr>
          <p:cNvPr id="5" name="Picture 4">
            <a:extLst>
              <a:ext uri="{FF2B5EF4-FFF2-40B4-BE49-F238E27FC236}">
                <a16:creationId xmlns:a16="http://schemas.microsoft.com/office/drawing/2014/main" id="{5F8C66A3-70D9-4DA2-BC8C-D162A5B3DCD4}"/>
              </a:ext>
            </a:extLst>
          </p:cNvPr>
          <p:cNvPicPr>
            <a:picLocks noChangeAspect="1"/>
          </p:cNvPicPr>
          <p:nvPr/>
        </p:nvPicPr>
        <p:blipFill>
          <a:blip r:embed="rId2"/>
          <a:stretch>
            <a:fillRect/>
          </a:stretch>
        </p:blipFill>
        <p:spPr>
          <a:xfrm>
            <a:off x="5590714" y="1653454"/>
            <a:ext cx="5190175" cy="3892632"/>
          </a:xfrm>
          <a:prstGeom prst="rect">
            <a:avLst/>
          </a:prstGeom>
        </p:spPr>
      </p:pic>
      <p:cxnSp>
        <p:nvCxnSpPr>
          <p:cNvPr id="13" name="Straight Connector 12">
            <a:extLst>
              <a:ext uri="{FF2B5EF4-FFF2-40B4-BE49-F238E27FC236}">
                <a16:creationId xmlns:a16="http://schemas.microsoft.com/office/drawing/2014/main" id="{CC8EB3FA-E2C9-44AE-AEA1-09F3D85B5EAA}"/>
              </a:ext>
            </a:extLst>
          </p:cNvPr>
          <p:cNvCxnSpPr>
            <a:cxnSpLocks/>
          </p:cNvCxnSpPr>
          <p:nvPr/>
        </p:nvCxnSpPr>
        <p:spPr>
          <a:xfrm flipH="1">
            <a:off x="9552709" y="2483556"/>
            <a:ext cx="356654" cy="7263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EB72E8F-E818-47EC-BB66-D74940900C6C}"/>
              </a:ext>
            </a:extLst>
          </p:cNvPr>
          <p:cNvSpPr/>
          <p:nvPr/>
        </p:nvSpPr>
        <p:spPr>
          <a:xfrm rot="20885120">
            <a:off x="7165781" y="3311298"/>
            <a:ext cx="3594268" cy="5769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BD96475-33AC-4E53-8506-B3487FAEA60C}"/>
              </a:ext>
            </a:extLst>
          </p:cNvPr>
          <p:cNvSpPr/>
          <p:nvPr/>
        </p:nvSpPr>
        <p:spPr>
          <a:xfrm rot="1586439">
            <a:off x="5271470" y="3843285"/>
            <a:ext cx="2984904" cy="11448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A051CFE0-9319-45D4-9865-237A09CA5B4C}"/>
              </a:ext>
            </a:extLst>
          </p:cNvPr>
          <p:cNvCxnSpPr>
            <a:cxnSpLocks/>
          </p:cNvCxnSpPr>
          <p:nvPr/>
        </p:nvCxnSpPr>
        <p:spPr>
          <a:xfrm flipH="1">
            <a:off x="5881511" y="4772891"/>
            <a:ext cx="339180" cy="2167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82A7847-C6A0-42B8-BFC8-60DFCFB976D6}"/>
              </a:ext>
            </a:extLst>
          </p:cNvPr>
          <p:cNvSpPr txBox="1"/>
          <p:nvPr/>
        </p:nvSpPr>
        <p:spPr>
          <a:xfrm>
            <a:off x="5183977" y="5090371"/>
            <a:ext cx="1734247" cy="646331"/>
          </a:xfrm>
          <a:prstGeom prst="rect">
            <a:avLst/>
          </a:prstGeom>
          <a:noFill/>
          <a:ln>
            <a:noFill/>
          </a:ln>
        </p:spPr>
        <p:txBody>
          <a:bodyPr wrap="square" rtlCol="0">
            <a:spAutoFit/>
          </a:bodyPr>
          <a:lstStyle/>
          <a:p>
            <a:r>
              <a:rPr lang="en-US" dirty="0">
                <a:solidFill>
                  <a:schemeClr val="bg2">
                    <a:lumMod val="50000"/>
                  </a:schemeClr>
                </a:solidFill>
                <a:latin typeface="Arial" panose="020B0604020202020204" pitchFamily="34" charset="0"/>
                <a:cs typeface="Arial" panose="020B0604020202020204" pitchFamily="34" charset="0"/>
              </a:rPr>
              <a:t>Disclaimed Subject Matter</a:t>
            </a:r>
          </a:p>
        </p:txBody>
      </p:sp>
      <p:sp>
        <p:nvSpPr>
          <p:cNvPr id="25" name="TextBox 24">
            <a:extLst>
              <a:ext uri="{FF2B5EF4-FFF2-40B4-BE49-F238E27FC236}">
                <a16:creationId xmlns:a16="http://schemas.microsoft.com/office/drawing/2014/main" id="{552D8025-204C-4D82-A271-327E14295B4A}"/>
              </a:ext>
            </a:extLst>
          </p:cNvPr>
          <p:cNvSpPr txBox="1"/>
          <p:nvPr/>
        </p:nvSpPr>
        <p:spPr>
          <a:xfrm>
            <a:off x="9731036" y="1745340"/>
            <a:ext cx="1361507" cy="646331"/>
          </a:xfrm>
          <a:prstGeom prst="rect">
            <a:avLst/>
          </a:prstGeom>
          <a:noFill/>
          <a:ln>
            <a:noFill/>
          </a:ln>
        </p:spPr>
        <p:txBody>
          <a:bodyPr wrap="square" rtlCol="0">
            <a:spAutoFit/>
          </a:bodyPr>
          <a:lstStyle/>
          <a:p>
            <a:r>
              <a:rPr lang="en-US" dirty="0">
                <a:solidFill>
                  <a:schemeClr val="bg2">
                    <a:lumMod val="50000"/>
                  </a:schemeClr>
                </a:solidFill>
                <a:latin typeface="Arial" panose="020B0604020202020204" pitchFamily="34" charset="0"/>
                <a:cs typeface="Arial" panose="020B0604020202020204" pitchFamily="34" charset="0"/>
              </a:rPr>
              <a:t>Boundary Line</a:t>
            </a:r>
          </a:p>
        </p:txBody>
      </p:sp>
    </p:spTree>
    <p:extLst>
      <p:ext uri="{BB962C8B-B14F-4D97-AF65-F5344CB8AC3E}">
        <p14:creationId xmlns:p14="http://schemas.microsoft.com/office/powerpoint/2010/main" val="138584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Drawings – Sectional Views</a:t>
            </a:r>
            <a:r>
              <a:rPr lang="ja-JP" altLang="en-US" dirty="0"/>
              <a:t>　</a:t>
            </a:r>
            <a:endParaRPr lang="en-US" dirty="0"/>
          </a:p>
        </p:txBody>
      </p:sp>
      <p:sp>
        <p:nvSpPr>
          <p:cNvPr id="8" name="Text Placeholder 7">
            <a:extLst>
              <a:ext uri="{FF2B5EF4-FFF2-40B4-BE49-F238E27FC236}">
                <a16:creationId xmlns:a16="http://schemas.microsoft.com/office/drawing/2014/main" id="{E0E3EFBA-527D-4103-90B4-CBEB51427CB1}"/>
              </a:ext>
            </a:extLst>
          </p:cNvPr>
          <p:cNvSpPr>
            <a:spLocks noGrp="1"/>
          </p:cNvSpPr>
          <p:nvPr>
            <p:ph type="body" sz="quarter" idx="13"/>
          </p:nvPr>
        </p:nvSpPr>
        <p:spPr>
          <a:xfrm>
            <a:off x="557785" y="1042415"/>
            <a:ext cx="4928616" cy="2005585"/>
          </a:xfrm>
        </p:spPr>
        <p:txBody>
          <a:bodyPr>
            <a:normAutofit/>
          </a:bodyPr>
          <a:lstStyle/>
          <a:p>
            <a:pPr>
              <a:lnSpc>
                <a:spcPct val="100000"/>
              </a:lnSpc>
            </a:pPr>
            <a:r>
              <a:rPr lang="en-US" sz="2100" dirty="0"/>
              <a:t>Usually to disclose internal features</a:t>
            </a:r>
          </a:p>
          <a:p>
            <a:endParaRPr lang="en-US" sz="2100" dirty="0"/>
          </a:p>
          <a:p>
            <a:endParaRPr lang="en-US" sz="2100" dirty="0"/>
          </a:p>
          <a:p>
            <a:pPr>
              <a:lnSpc>
                <a:spcPct val="100000"/>
              </a:lnSpc>
            </a:pPr>
            <a:endParaRPr lang="en-US" sz="2000" dirty="0"/>
          </a:p>
          <a:p>
            <a:pPr lvl="1">
              <a:lnSpc>
                <a:spcPct val="100000"/>
              </a:lnSpc>
            </a:pPr>
            <a:endParaRPr lang="en-US" sz="2000" dirty="0"/>
          </a:p>
          <a:p>
            <a:pPr marL="457189" lvl="1" indent="0">
              <a:buNone/>
            </a:pP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12</a:t>
            </a:fld>
            <a:endParaRPr lang="en-US" dirty="0"/>
          </a:p>
        </p:txBody>
      </p:sp>
      <p:pic>
        <p:nvPicPr>
          <p:cNvPr id="12" name="Picture 11">
            <a:extLst>
              <a:ext uri="{FF2B5EF4-FFF2-40B4-BE49-F238E27FC236}">
                <a16:creationId xmlns:a16="http://schemas.microsoft.com/office/drawing/2014/main" id="{284120EB-8833-4D0D-A809-46AF06CFE71A}"/>
              </a:ext>
            </a:extLst>
          </p:cNvPr>
          <p:cNvPicPr>
            <a:picLocks noChangeAspect="1"/>
          </p:cNvPicPr>
          <p:nvPr/>
        </p:nvPicPr>
        <p:blipFill>
          <a:blip r:embed="rId2"/>
          <a:stretch>
            <a:fillRect/>
          </a:stretch>
        </p:blipFill>
        <p:spPr>
          <a:xfrm>
            <a:off x="7086599" y="1428964"/>
            <a:ext cx="4439652" cy="4584950"/>
          </a:xfrm>
          <a:prstGeom prst="rect">
            <a:avLst/>
          </a:prstGeom>
        </p:spPr>
      </p:pic>
      <p:pic>
        <p:nvPicPr>
          <p:cNvPr id="15" name="Picture 14">
            <a:extLst>
              <a:ext uri="{FF2B5EF4-FFF2-40B4-BE49-F238E27FC236}">
                <a16:creationId xmlns:a16="http://schemas.microsoft.com/office/drawing/2014/main" id="{843012EB-E76F-4F3A-8BCC-95416DBB9FBF}"/>
              </a:ext>
            </a:extLst>
          </p:cNvPr>
          <p:cNvPicPr>
            <a:picLocks noChangeAspect="1"/>
          </p:cNvPicPr>
          <p:nvPr/>
        </p:nvPicPr>
        <p:blipFill>
          <a:blip r:embed="rId3"/>
          <a:stretch>
            <a:fillRect/>
          </a:stretch>
        </p:blipFill>
        <p:spPr>
          <a:xfrm>
            <a:off x="838200" y="3043404"/>
            <a:ext cx="2594922" cy="2563733"/>
          </a:xfrm>
          <a:prstGeom prst="rect">
            <a:avLst/>
          </a:prstGeom>
        </p:spPr>
      </p:pic>
      <p:pic>
        <p:nvPicPr>
          <p:cNvPr id="18" name="Picture 17">
            <a:extLst>
              <a:ext uri="{FF2B5EF4-FFF2-40B4-BE49-F238E27FC236}">
                <a16:creationId xmlns:a16="http://schemas.microsoft.com/office/drawing/2014/main" id="{76B9494E-AAFD-4A37-BC72-6801C71F44BF}"/>
              </a:ext>
            </a:extLst>
          </p:cNvPr>
          <p:cNvPicPr>
            <a:picLocks noChangeAspect="1"/>
          </p:cNvPicPr>
          <p:nvPr/>
        </p:nvPicPr>
        <p:blipFill>
          <a:blip r:embed="rId4"/>
          <a:stretch>
            <a:fillRect/>
          </a:stretch>
        </p:blipFill>
        <p:spPr>
          <a:xfrm>
            <a:off x="3617375" y="3168768"/>
            <a:ext cx="2650077" cy="2563734"/>
          </a:xfrm>
          <a:prstGeom prst="rect">
            <a:avLst/>
          </a:prstGeom>
        </p:spPr>
      </p:pic>
      <p:sp>
        <p:nvSpPr>
          <p:cNvPr id="19" name="Oval 18">
            <a:extLst>
              <a:ext uri="{FF2B5EF4-FFF2-40B4-BE49-F238E27FC236}">
                <a16:creationId xmlns:a16="http://schemas.microsoft.com/office/drawing/2014/main" id="{F73EEAD9-EE97-4173-BAEE-84CCF98EB4D9}"/>
              </a:ext>
            </a:extLst>
          </p:cNvPr>
          <p:cNvSpPr/>
          <p:nvPr/>
        </p:nvSpPr>
        <p:spPr>
          <a:xfrm>
            <a:off x="8177351" y="1783806"/>
            <a:ext cx="2085586" cy="13255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0A74086-1F7A-4D43-823E-99025743300D}"/>
              </a:ext>
            </a:extLst>
          </p:cNvPr>
          <p:cNvSpPr txBox="1"/>
          <p:nvPr/>
        </p:nvSpPr>
        <p:spPr>
          <a:xfrm>
            <a:off x="5167063" y="1677856"/>
            <a:ext cx="1929173" cy="1200329"/>
          </a:xfrm>
          <a:prstGeom prst="rect">
            <a:avLst/>
          </a:prstGeom>
          <a:noFill/>
          <a:ln>
            <a:noFill/>
          </a:ln>
        </p:spPr>
        <p:txBody>
          <a:bodyPr wrap="square" rtlCol="0">
            <a:spAutoFit/>
          </a:bodyPr>
          <a:lstStyle/>
          <a:p>
            <a:r>
              <a:rPr lang="en-US" dirty="0">
                <a:solidFill>
                  <a:schemeClr val="bg2">
                    <a:lumMod val="50000"/>
                  </a:schemeClr>
                </a:solidFill>
                <a:latin typeface="Arial" panose="020B0604020202020204" pitchFamily="34" charset="0"/>
                <a:cs typeface="Arial" panose="020B0604020202020204" pitchFamily="34" charset="0"/>
              </a:rPr>
              <a:t>Clarifies shape of portion not visible in other views</a:t>
            </a:r>
          </a:p>
        </p:txBody>
      </p:sp>
      <p:cxnSp>
        <p:nvCxnSpPr>
          <p:cNvPr id="21" name="Straight Connector 20">
            <a:extLst>
              <a:ext uri="{FF2B5EF4-FFF2-40B4-BE49-F238E27FC236}">
                <a16:creationId xmlns:a16="http://schemas.microsoft.com/office/drawing/2014/main" id="{61C4CCC0-BD4E-4F1C-A7AE-062581F632A7}"/>
              </a:ext>
            </a:extLst>
          </p:cNvPr>
          <p:cNvCxnSpPr>
            <a:cxnSpLocks/>
            <a:stCxn id="20" idx="3"/>
          </p:cNvCxnSpPr>
          <p:nvPr/>
        </p:nvCxnSpPr>
        <p:spPr>
          <a:xfrm>
            <a:off x="7096236" y="2278021"/>
            <a:ext cx="1090752" cy="645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66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Drawings – Internal Structures</a:t>
            </a:r>
            <a:r>
              <a:rPr lang="ja-JP" altLang="en-US" dirty="0"/>
              <a:t>　</a:t>
            </a:r>
            <a:endParaRPr lang="en-US" dirty="0"/>
          </a:p>
        </p:txBody>
      </p:sp>
      <p:sp>
        <p:nvSpPr>
          <p:cNvPr id="8" name="Text Placeholder 7">
            <a:extLst>
              <a:ext uri="{FF2B5EF4-FFF2-40B4-BE49-F238E27FC236}">
                <a16:creationId xmlns:a16="http://schemas.microsoft.com/office/drawing/2014/main" id="{E0E3EFBA-527D-4103-90B4-CBEB51427CB1}"/>
              </a:ext>
            </a:extLst>
          </p:cNvPr>
          <p:cNvSpPr>
            <a:spLocks noGrp="1"/>
          </p:cNvSpPr>
          <p:nvPr>
            <p:ph type="body" sz="quarter" idx="13"/>
          </p:nvPr>
        </p:nvSpPr>
        <p:spPr>
          <a:xfrm>
            <a:off x="557785" y="1042415"/>
            <a:ext cx="4003329" cy="1395985"/>
          </a:xfrm>
        </p:spPr>
        <p:txBody>
          <a:bodyPr>
            <a:normAutofit/>
          </a:bodyPr>
          <a:lstStyle/>
          <a:p>
            <a:r>
              <a:rPr lang="en-US" sz="2200" dirty="0"/>
              <a:t>Alternative to Cross-Section is to Disclaim Internal Structure</a:t>
            </a:r>
          </a:p>
          <a:p>
            <a:endParaRPr lang="en-US" sz="2100" dirty="0"/>
          </a:p>
          <a:p>
            <a:endParaRPr lang="en-US" sz="2100" dirty="0"/>
          </a:p>
          <a:p>
            <a:pPr>
              <a:lnSpc>
                <a:spcPct val="100000"/>
              </a:lnSpc>
            </a:pPr>
            <a:endParaRPr lang="en-US" sz="2000" dirty="0"/>
          </a:p>
          <a:p>
            <a:pPr lvl="1">
              <a:lnSpc>
                <a:spcPct val="100000"/>
              </a:lnSpc>
            </a:pPr>
            <a:endParaRPr lang="en-US" sz="2000" dirty="0"/>
          </a:p>
          <a:p>
            <a:pPr marL="457189" lvl="1" indent="0">
              <a:buNone/>
            </a:pP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13</a:t>
            </a:fld>
            <a:endParaRPr lang="en-US" dirty="0"/>
          </a:p>
        </p:txBody>
      </p:sp>
      <p:sp>
        <p:nvSpPr>
          <p:cNvPr id="11" name="TextBox 10">
            <a:extLst>
              <a:ext uri="{FF2B5EF4-FFF2-40B4-BE49-F238E27FC236}">
                <a16:creationId xmlns:a16="http://schemas.microsoft.com/office/drawing/2014/main" id="{1C34D8A8-02FE-43DC-8017-A2389C17862A}"/>
              </a:ext>
            </a:extLst>
          </p:cNvPr>
          <p:cNvSpPr txBox="1"/>
          <p:nvPr/>
        </p:nvSpPr>
        <p:spPr>
          <a:xfrm>
            <a:off x="5200639" y="1349664"/>
            <a:ext cx="3268447" cy="923330"/>
          </a:xfrm>
          <a:prstGeom prst="rect">
            <a:avLst/>
          </a:prstGeom>
          <a:noFill/>
          <a:ln>
            <a:noFill/>
          </a:ln>
        </p:spPr>
        <p:txBody>
          <a:bodyPr wrap="square" rtlCol="0">
            <a:spAutoFit/>
          </a:bodyPr>
          <a:lstStyle/>
          <a:p>
            <a:r>
              <a:rPr lang="en-US" dirty="0">
                <a:solidFill>
                  <a:schemeClr val="bg2">
                    <a:lumMod val="50000"/>
                  </a:schemeClr>
                </a:solidFill>
              </a:rPr>
              <a:t>Disclaim internal portion not visible in regular views – if cross-section view is not provided</a:t>
            </a:r>
          </a:p>
        </p:txBody>
      </p:sp>
      <p:pic>
        <p:nvPicPr>
          <p:cNvPr id="13" name="Picture 12">
            <a:extLst>
              <a:ext uri="{FF2B5EF4-FFF2-40B4-BE49-F238E27FC236}">
                <a16:creationId xmlns:a16="http://schemas.microsoft.com/office/drawing/2014/main" id="{A578DC1E-7A6A-4755-9DE7-CE0C12507EC7}"/>
              </a:ext>
            </a:extLst>
          </p:cNvPr>
          <p:cNvPicPr>
            <a:picLocks noChangeAspect="1"/>
          </p:cNvPicPr>
          <p:nvPr/>
        </p:nvPicPr>
        <p:blipFill>
          <a:blip r:embed="rId2"/>
          <a:stretch>
            <a:fillRect/>
          </a:stretch>
        </p:blipFill>
        <p:spPr>
          <a:xfrm>
            <a:off x="1157816" y="2622262"/>
            <a:ext cx="3685674" cy="3249536"/>
          </a:xfrm>
          <a:prstGeom prst="rect">
            <a:avLst/>
          </a:prstGeom>
        </p:spPr>
      </p:pic>
      <p:pic>
        <p:nvPicPr>
          <p:cNvPr id="14" name="Picture 13">
            <a:extLst>
              <a:ext uri="{FF2B5EF4-FFF2-40B4-BE49-F238E27FC236}">
                <a16:creationId xmlns:a16="http://schemas.microsoft.com/office/drawing/2014/main" id="{54BF3921-0025-4BD5-B1B5-DE55C0AC253C}"/>
              </a:ext>
            </a:extLst>
          </p:cNvPr>
          <p:cNvPicPr>
            <a:picLocks noChangeAspect="1"/>
          </p:cNvPicPr>
          <p:nvPr/>
        </p:nvPicPr>
        <p:blipFill>
          <a:blip r:embed="rId3"/>
          <a:stretch>
            <a:fillRect/>
          </a:stretch>
        </p:blipFill>
        <p:spPr>
          <a:xfrm>
            <a:off x="5664812" y="2259451"/>
            <a:ext cx="5369372" cy="3396348"/>
          </a:xfrm>
          <a:prstGeom prst="rect">
            <a:avLst/>
          </a:prstGeom>
        </p:spPr>
      </p:pic>
      <p:sp>
        <p:nvSpPr>
          <p:cNvPr id="16" name="Oval 15">
            <a:extLst>
              <a:ext uri="{FF2B5EF4-FFF2-40B4-BE49-F238E27FC236}">
                <a16:creationId xmlns:a16="http://schemas.microsoft.com/office/drawing/2014/main" id="{3616A91B-9D30-4F95-9154-B7BEB01EC44F}"/>
              </a:ext>
            </a:extLst>
          </p:cNvPr>
          <p:cNvSpPr/>
          <p:nvPr/>
        </p:nvSpPr>
        <p:spPr>
          <a:xfrm rot="708224">
            <a:off x="6157766" y="3902960"/>
            <a:ext cx="775707" cy="6881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FAC474B1-AEF0-44DF-ADA3-FB1B580EA57B}"/>
              </a:ext>
            </a:extLst>
          </p:cNvPr>
          <p:cNvCxnSpPr>
            <a:cxnSpLocks/>
            <a:endCxn id="16" idx="1"/>
          </p:cNvCxnSpPr>
          <p:nvPr/>
        </p:nvCxnSpPr>
        <p:spPr>
          <a:xfrm flipH="1">
            <a:off x="6326934" y="2272994"/>
            <a:ext cx="280698" cy="16797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56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Drawings – Exploded View</a:t>
            </a:r>
            <a:r>
              <a:rPr lang="ja-JP" altLang="en-US" dirty="0"/>
              <a:t>　</a:t>
            </a: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14</a:t>
            </a:fld>
            <a:endParaRPr lang="en-US" dirty="0"/>
          </a:p>
        </p:txBody>
      </p:sp>
      <p:pic>
        <p:nvPicPr>
          <p:cNvPr id="12" name="Picture 11">
            <a:extLst>
              <a:ext uri="{FF2B5EF4-FFF2-40B4-BE49-F238E27FC236}">
                <a16:creationId xmlns:a16="http://schemas.microsoft.com/office/drawing/2014/main" id="{81A288FF-C704-4CBD-971D-6F61B6331E49}"/>
              </a:ext>
            </a:extLst>
          </p:cNvPr>
          <p:cNvPicPr>
            <a:picLocks noChangeAspect="1"/>
          </p:cNvPicPr>
          <p:nvPr/>
        </p:nvPicPr>
        <p:blipFill>
          <a:blip r:embed="rId2"/>
          <a:stretch>
            <a:fillRect/>
          </a:stretch>
        </p:blipFill>
        <p:spPr>
          <a:xfrm>
            <a:off x="2003205" y="2109979"/>
            <a:ext cx="3192594" cy="3768307"/>
          </a:xfrm>
          <a:prstGeom prst="rect">
            <a:avLst/>
          </a:prstGeom>
        </p:spPr>
      </p:pic>
      <p:pic>
        <p:nvPicPr>
          <p:cNvPr id="15" name="Picture 14">
            <a:extLst>
              <a:ext uri="{FF2B5EF4-FFF2-40B4-BE49-F238E27FC236}">
                <a16:creationId xmlns:a16="http://schemas.microsoft.com/office/drawing/2014/main" id="{56253939-D003-41CA-9434-6DC150D3E968}"/>
              </a:ext>
            </a:extLst>
          </p:cNvPr>
          <p:cNvPicPr>
            <a:picLocks noChangeAspect="1"/>
          </p:cNvPicPr>
          <p:nvPr/>
        </p:nvPicPr>
        <p:blipFill>
          <a:blip r:embed="rId3"/>
          <a:stretch>
            <a:fillRect/>
          </a:stretch>
        </p:blipFill>
        <p:spPr>
          <a:xfrm>
            <a:off x="557783" y="1131469"/>
            <a:ext cx="3041719" cy="1535531"/>
          </a:xfrm>
          <a:prstGeom prst="rect">
            <a:avLst/>
          </a:prstGeom>
        </p:spPr>
      </p:pic>
      <p:pic>
        <p:nvPicPr>
          <p:cNvPr id="18" name="Picture 17">
            <a:extLst>
              <a:ext uri="{FF2B5EF4-FFF2-40B4-BE49-F238E27FC236}">
                <a16:creationId xmlns:a16="http://schemas.microsoft.com/office/drawing/2014/main" id="{B391F3FE-875C-4F65-B25E-594FB040C70D}"/>
              </a:ext>
            </a:extLst>
          </p:cNvPr>
          <p:cNvPicPr>
            <a:picLocks noChangeAspect="1"/>
          </p:cNvPicPr>
          <p:nvPr/>
        </p:nvPicPr>
        <p:blipFill>
          <a:blip r:embed="rId4"/>
          <a:stretch>
            <a:fillRect/>
          </a:stretch>
        </p:blipFill>
        <p:spPr>
          <a:xfrm>
            <a:off x="6410512" y="992992"/>
            <a:ext cx="2530192" cy="3689481"/>
          </a:xfrm>
          <a:prstGeom prst="rect">
            <a:avLst/>
          </a:prstGeom>
        </p:spPr>
      </p:pic>
      <p:pic>
        <p:nvPicPr>
          <p:cNvPr id="19" name="Picture 18">
            <a:extLst>
              <a:ext uri="{FF2B5EF4-FFF2-40B4-BE49-F238E27FC236}">
                <a16:creationId xmlns:a16="http://schemas.microsoft.com/office/drawing/2014/main" id="{3C9926A6-5025-4C91-8F62-F4D93691E7DF}"/>
              </a:ext>
            </a:extLst>
          </p:cNvPr>
          <p:cNvPicPr>
            <a:picLocks noChangeAspect="1"/>
          </p:cNvPicPr>
          <p:nvPr/>
        </p:nvPicPr>
        <p:blipFill>
          <a:blip r:embed="rId5"/>
          <a:stretch>
            <a:fillRect/>
          </a:stretch>
        </p:blipFill>
        <p:spPr>
          <a:xfrm>
            <a:off x="8834891" y="2353319"/>
            <a:ext cx="2933564" cy="3693435"/>
          </a:xfrm>
          <a:prstGeom prst="rect">
            <a:avLst/>
          </a:prstGeom>
        </p:spPr>
      </p:pic>
      <p:sp>
        <p:nvSpPr>
          <p:cNvPr id="20" name="TextBox 19">
            <a:extLst>
              <a:ext uri="{FF2B5EF4-FFF2-40B4-BE49-F238E27FC236}">
                <a16:creationId xmlns:a16="http://schemas.microsoft.com/office/drawing/2014/main" id="{D961D58E-D123-44BD-AFA2-5E32B0BA77E1}"/>
              </a:ext>
            </a:extLst>
          </p:cNvPr>
          <p:cNvSpPr txBox="1"/>
          <p:nvPr/>
        </p:nvSpPr>
        <p:spPr>
          <a:xfrm>
            <a:off x="5044924" y="1200867"/>
            <a:ext cx="2179445" cy="923330"/>
          </a:xfrm>
          <a:prstGeom prst="rect">
            <a:avLst/>
          </a:prstGeom>
          <a:noFill/>
          <a:ln>
            <a:noFill/>
          </a:ln>
        </p:spPr>
        <p:txBody>
          <a:bodyPr wrap="square" rtlCol="0">
            <a:spAutoFit/>
          </a:bodyPr>
          <a:lstStyle/>
          <a:p>
            <a:r>
              <a:rPr lang="en-US" dirty="0">
                <a:solidFill>
                  <a:schemeClr val="bg2">
                    <a:lumMod val="50000"/>
                  </a:schemeClr>
                </a:solidFill>
              </a:rPr>
              <a:t>Bracket used to “connect” separate structures</a:t>
            </a:r>
          </a:p>
        </p:txBody>
      </p:sp>
      <p:cxnSp>
        <p:nvCxnSpPr>
          <p:cNvPr id="21" name="Straight Connector 20">
            <a:extLst>
              <a:ext uri="{FF2B5EF4-FFF2-40B4-BE49-F238E27FC236}">
                <a16:creationId xmlns:a16="http://schemas.microsoft.com/office/drawing/2014/main" id="{C709AFAA-7466-4C1C-8A8A-EB44169733C5}"/>
              </a:ext>
            </a:extLst>
          </p:cNvPr>
          <p:cNvCxnSpPr>
            <a:cxnSpLocks/>
          </p:cNvCxnSpPr>
          <p:nvPr/>
        </p:nvCxnSpPr>
        <p:spPr>
          <a:xfrm flipH="1">
            <a:off x="4764226" y="2196794"/>
            <a:ext cx="1074800" cy="11673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91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Drawings – Alternative Positions</a:t>
            </a:r>
            <a:r>
              <a:rPr lang="ja-JP" altLang="en-US" dirty="0"/>
              <a:t>　</a:t>
            </a: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15</a:t>
            </a:fld>
            <a:endParaRPr lang="en-US" dirty="0"/>
          </a:p>
        </p:txBody>
      </p:sp>
      <p:sp>
        <p:nvSpPr>
          <p:cNvPr id="20" name="TextBox 19">
            <a:extLst>
              <a:ext uri="{FF2B5EF4-FFF2-40B4-BE49-F238E27FC236}">
                <a16:creationId xmlns:a16="http://schemas.microsoft.com/office/drawing/2014/main" id="{D961D58E-D123-44BD-AFA2-5E32B0BA77E1}"/>
              </a:ext>
            </a:extLst>
          </p:cNvPr>
          <p:cNvSpPr txBox="1"/>
          <p:nvPr/>
        </p:nvSpPr>
        <p:spPr>
          <a:xfrm>
            <a:off x="4554440" y="1818997"/>
            <a:ext cx="2179445" cy="646331"/>
          </a:xfrm>
          <a:prstGeom prst="rect">
            <a:avLst/>
          </a:prstGeom>
          <a:noFill/>
          <a:ln>
            <a:noFill/>
          </a:ln>
        </p:spPr>
        <p:txBody>
          <a:bodyPr wrap="square" rtlCol="0">
            <a:spAutoFit/>
          </a:bodyPr>
          <a:lstStyle/>
          <a:p>
            <a:r>
              <a:rPr lang="en-US" dirty="0">
                <a:solidFill>
                  <a:schemeClr val="bg2">
                    <a:lumMod val="50000"/>
                  </a:schemeClr>
                </a:solidFill>
              </a:rPr>
              <a:t>Shown in separate figures</a:t>
            </a:r>
          </a:p>
        </p:txBody>
      </p:sp>
      <p:pic>
        <p:nvPicPr>
          <p:cNvPr id="10" name="Picture 9">
            <a:extLst>
              <a:ext uri="{FF2B5EF4-FFF2-40B4-BE49-F238E27FC236}">
                <a16:creationId xmlns:a16="http://schemas.microsoft.com/office/drawing/2014/main" id="{388FE30B-4C3B-4598-BEFC-53AD866BE9B9}"/>
              </a:ext>
            </a:extLst>
          </p:cNvPr>
          <p:cNvPicPr>
            <a:picLocks noChangeAspect="1"/>
          </p:cNvPicPr>
          <p:nvPr/>
        </p:nvPicPr>
        <p:blipFill>
          <a:blip r:embed="rId2"/>
          <a:stretch>
            <a:fillRect/>
          </a:stretch>
        </p:blipFill>
        <p:spPr>
          <a:xfrm>
            <a:off x="628092" y="1024082"/>
            <a:ext cx="3737128" cy="2563313"/>
          </a:xfrm>
          <a:prstGeom prst="rect">
            <a:avLst/>
          </a:prstGeom>
        </p:spPr>
      </p:pic>
      <p:pic>
        <p:nvPicPr>
          <p:cNvPr id="11" name="Picture 10">
            <a:extLst>
              <a:ext uri="{FF2B5EF4-FFF2-40B4-BE49-F238E27FC236}">
                <a16:creationId xmlns:a16="http://schemas.microsoft.com/office/drawing/2014/main" id="{32334374-C69B-4483-A8E2-9A3C4A7FBBAB}"/>
              </a:ext>
            </a:extLst>
          </p:cNvPr>
          <p:cNvPicPr>
            <a:picLocks noChangeAspect="1"/>
          </p:cNvPicPr>
          <p:nvPr/>
        </p:nvPicPr>
        <p:blipFill>
          <a:blip r:embed="rId3"/>
          <a:stretch>
            <a:fillRect/>
          </a:stretch>
        </p:blipFill>
        <p:spPr>
          <a:xfrm>
            <a:off x="1023457" y="3499441"/>
            <a:ext cx="4359189" cy="1955868"/>
          </a:xfrm>
          <a:prstGeom prst="rect">
            <a:avLst/>
          </a:prstGeom>
        </p:spPr>
      </p:pic>
      <p:pic>
        <p:nvPicPr>
          <p:cNvPr id="13" name="Picture 12">
            <a:extLst>
              <a:ext uri="{FF2B5EF4-FFF2-40B4-BE49-F238E27FC236}">
                <a16:creationId xmlns:a16="http://schemas.microsoft.com/office/drawing/2014/main" id="{CC664F7E-FCD3-48D8-81A9-0E207D8A8B35}"/>
              </a:ext>
            </a:extLst>
          </p:cNvPr>
          <p:cNvPicPr>
            <a:picLocks noChangeAspect="1"/>
          </p:cNvPicPr>
          <p:nvPr/>
        </p:nvPicPr>
        <p:blipFill>
          <a:blip r:embed="rId4"/>
          <a:stretch>
            <a:fillRect/>
          </a:stretch>
        </p:blipFill>
        <p:spPr>
          <a:xfrm>
            <a:off x="8936425" y="2436031"/>
            <a:ext cx="2675565" cy="3890963"/>
          </a:xfrm>
          <a:prstGeom prst="rect">
            <a:avLst/>
          </a:prstGeom>
        </p:spPr>
      </p:pic>
      <p:pic>
        <p:nvPicPr>
          <p:cNvPr id="14" name="Picture 13">
            <a:extLst>
              <a:ext uri="{FF2B5EF4-FFF2-40B4-BE49-F238E27FC236}">
                <a16:creationId xmlns:a16="http://schemas.microsoft.com/office/drawing/2014/main" id="{92B49D9A-A0D4-4084-ABFC-36779863D59A}"/>
              </a:ext>
            </a:extLst>
          </p:cNvPr>
          <p:cNvPicPr>
            <a:picLocks noChangeAspect="1"/>
          </p:cNvPicPr>
          <p:nvPr/>
        </p:nvPicPr>
        <p:blipFill>
          <a:blip r:embed="rId5"/>
          <a:stretch>
            <a:fillRect/>
          </a:stretch>
        </p:blipFill>
        <p:spPr>
          <a:xfrm>
            <a:off x="6809356" y="1019867"/>
            <a:ext cx="2611987" cy="3457508"/>
          </a:xfrm>
          <a:prstGeom prst="rect">
            <a:avLst/>
          </a:prstGeom>
        </p:spPr>
      </p:pic>
    </p:spTree>
    <p:extLst>
      <p:ext uri="{BB962C8B-B14F-4D97-AF65-F5344CB8AC3E}">
        <p14:creationId xmlns:p14="http://schemas.microsoft.com/office/powerpoint/2010/main" val="60056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Drawings – Length Break</a:t>
            </a:r>
            <a:r>
              <a:rPr lang="ja-JP" altLang="en-US" dirty="0"/>
              <a:t>　</a:t>
            </a: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16</a:t>
            </a:fld>
            <a:endParaRPr lang="en-US" dirty="0"/>
          </a:p>
        </p:txBody>
      </p:sp>
      <p:sp>
        <p:nvSpPr>
          <p:cNvPr id="20" name="TextBox 19">
            <a:extLst>
              <a:ext uri="{FF2B5EF4-FFF2-40B4-BE49-F238E27FC236}">
                <a16:creationId xmlns:a16="http://schemas.microsoft.com/office/drawing/2014/main" id="{D961D58E-D123-44BD-AFA2-5E32B0BA77E1}"/>
              </a:ext>
            </a:extLst>
          </p:cNvPr>
          <p:cNvSpPr txBox="1"/>
          <p:nvPr/>
        </p:nvSpPr>
        <p:spPr>
          <a:xfrm>
            <a:off x="5173550" y="1402691"/>
            <a:ext cx="1541560" cy="923330"/>
          </a:xfrm>
          <a:prstGeom prst="rect">
            <a:avLst/>
          </a:prstGeom>
          <a:noFill/>
          <a:ln>
            <a:noFill/>
          </a:ln>
        </p:spPr>
        <p:txBody>
          <a:bodyPr wrap="square" rtlCol="0">
            <a:spAutoFit/>
          </a:bodyPr>
          <a:lstStyle/>
          <a:p>
            <a:r>
              <a:rPr lang="en-US" dirty="0">
                <a:solidFill>
                  <a:schemeClr val="bg2">
                    <a:lumMod val="50000"/>
                  </a:schemeClr>
                </a:solidFill>
              </a:rPr>
              <a:t>To show indeterminate length</a:t>
            </a:r>
          </a:p>
        </p:txBody>
      </p:sp>
      <p:pic>
        <p:nvPicPr>
          <p:cNvPr id="9" name="Picture 8">
            <a:extLst>
              <a:ext uri="{FF2B5EF4-FFF2-40B4-BE49-F238E27FC236}">
                <a16:creationId xmlns:a16="http://schemas.microsoft.com/office/drawing/2014/main" id="{8CDE333F-7711-49A5-8CFB-4F83C68C32A4}"/>
              </a:ext>
            </a:extLst>
          </p:cNvPr>
          <p:cNvPicPr>
            <a:picLocks noChangeAspect="1"/>
          </p:cNvPicPr>
          <p:nvPr/>
        </p:nvPicPr>
        <p:blipFill>
          <a:blip r:embed="rId2"/>
          <a:stretch>
            <a:fillRect/>
          </a:stretch>
        </p:blipFill>
        <p:spPr>
          <a:xfrm>
            <a:off x="949219" y="1460026"/>
            <a:ext cx="3819599" cy="4175305"/>
          </a:xfrm>
          <a:prstGeom prst="rect">
            <a:avLst/>
          </a:prstGeom>
        </p:spPr>
      </p:pic>
      <p:pic>
        <p:nvPicPr>
          <p:cNvPr id="12" name="Picture 11">
            <a:extLst>
              <a:ext uri="{FF2B5EF4-FFF2-40B4-BE49-F238E27FC236}">
                <a16:creationId xmlns:a16="http://schemas.microsoft.com/office/drawing/2014/main" id="{629B6CC0-16E9-4264-BA79-7ECF9DD6E297}"/>
              </a:ext>
            </a:extLst>
          </p:cNvPr>
          <p:cNvPicPr>
            <a:picLocks noChangeAspect="1"/>
          </p:cNvPicPr>
          <p:nvPr/>
        </p:nvPicPr>
        <p:blipFill>
          <a:blip r:embed="rId3"/>
          <a:stretch>
            <a:fillRect/>
          </a:stretch>
        </p:blipFill>
        <p:spPr>
          <a:xfrm>
            <a:off x="7524574" y="1132115"/>
            <a:ext cx="1517869" cy="4831128"/>
          </a:xfrm>
          <a:prstGeom prst="rect">
            <a:avLst/>
          </a:prstGeom>
        </p:spPr>
      </p:pic>
      <p:sp>
        <p:nvSpPr>
          <p:cNvPr id="15" name="Oval 14">
            <a:extLst>
              <a:ext uri="{FF2B5EF4-FFF2-40B4-BE49-F238E27FC236}">
                <a16:creationId xmlns:a16="http://schemas.microsoft.com/office/drawing/2014/main" id="{FDA42BBF-A6EB-4E9F-BF35-8C1A9942C610}"/>
              </a:ext>
            </a:extLst>
          </p:cNvPr>
          <p:cNvSpPr/>
          <p:nvPr/>
        </p:nvSpPr>
        <p:spPr>
          <a:xfrm>
            <a:off x="7428053" y="3704587"/>
            <a:ext cx="1614390" cy="6584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70A15B0-19D7-4797-AFD4-51F3659694EF}"/>
              </a:ext>
            </a:extLst>
          </p:cNvPr>
          <p:cNvCxnSpPr>
            <a:cxnSpLocks/>
          </p:cNvCxnSpPr>
          <p:nvPr/>
        </p:nvCxnSpPr>
        <p:spPr>
          <a:xfrm flipV="1">
            <a:off x="4319963" y="2278021"/>
            <a:ext cx="719470" cy="5003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20BC012-E70B-4B3E-9591-66DFD44E2779}"/>
              </a:ext>
            </a:extLst>
          </p:cNvPr>
          <p:cNvSpPr/>
          <p:nvPr/>
        </p:nvSpPr>
        <p:spPr>
          <a:xfrm rot="1722975">
            <a:off x="2914639" y="2322811"/>
            <a:ext cx="1524689" cy="5200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7D79AA9-1994-4941-AE82-5C36880A0544}"/>
              </a:ext>
            </a:extLst>
          </p:cNvPr>
          <p:cNvCxnSpPr>
            <a:cxnSpLocks/>
          </p:cNvCxnSpPr>
          <p:nvPr/>
        </p:nvCxnSpPr>
        <p:spPr>
          <a:xfrm>
            <a:off x="6400800" y="2278021"/>
            <a:ext cx="1264418" cy="15069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442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Continuation Applications</a:t>
            </a:r>
            <a:r>
              <a:rPr lang="ja-JP" altLang="en-US" dirty="0"/>
              <a:t>　</a:t>
            </a: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17</a:t>
            </a:fld>
            <a:endParaRPr lang="en-US" dirty="0"/>
          </a:p>
        </p:txBody>
      </p:sp>
      <p:sp>
        <p:nvSpPr>
          <p:cNvPr id="11" name="TextBox 10">
            <a:extLst>
              <a:ext uri="{FF2B5EF4-FFF2-40B4-BE49-F238E27FC236}">
                <a16:creationId xmlns:a16="http://schemas.microsoft.com/office/drawing/2014/main" id="{C218163B-6C78-4964-9767-375F02C5152F}"/>
              </a:ext>
            </a:extLst>
          </p:cNvPr>
          <p:cNvSpPr txBox="1"/>
          <p:nvPr/>
        </p:nvSpPr>
        <p:spPr>
          <a:xfrm>
            <a:off x="816429" y="1333500"/>
            <a:ext cx="4398846" cy="3929281"/>
          </a:xfrm>
          <a:prstGeom prst="rect">
            <a:avLst/>
          </a:prstGeom>
          <a:noFill/>
        </p:spPr>
        <p:txBody>
          <a:bodyPr wrap="square" rtlCol="0">
            <a:spAutoFit/>
          </a:bodyPr>
          <a:lstStyle/>
          <a:p>
            <a:pPr marL="227965" indent="-227965" defTabSz="914377">
              <a:lnSpc>
                <a:spcPct val="90000"/>
              </a:lnSpc>
              <a:spcBef>
                <a:spcPts val="1000"/>
              </a:spcBef>
              <a:buFont typeface="Arial"/>
              <a:buChar char="•"/>
            </a:pPr>
            <a:r>
              <a:rPr lang="en-US" sz="2000" dirty="0">
                <a:solidFill>
                  <a:schemeClr val="bg2">
                    <a:lumMod val="50000"/>
                  </a:schemeClr>
                </a:solidFill>
                <a:latin typeface="Arial" charset="0"/>
                <a:cs typeface="Arial" charset="0"/>
              </a:rPr>
              <a:t>Can be used to pursue broader/different scope.</a:t>
            </a:r>
          </a:p>
          <a:p>
            <a:pPr marL="227965" indent="-227965" defTabSz="914377">
              <a:lnSpc>
                <a:spcPct val="90000"/>
              </a:lnSpc>
              <a:spcBef>
                <a:spcPts val="1000"/>
              </a:spcBef>
              <a:buFont typeface="Arial"/>
              <a:buChar char="•"/>
            </a:pPr>
            <a:endParaRPr lang="en-US" sz="2000" dirty="0">
              <a:solidFill>
                <a:schemeClr val="bg2">
                  <a:lumMod val="50000"/>
                </a:schemeClr>
              </a:solidFill>
              <a:latin typeface="Arial" charset="0"/>
              <a:cs typeface="Arial" charset="0"/>
            </a:endParaRPr>
          </a:p>
          <a:p>
            <a:pPr marL="227965" indent="-227965" defTabSz="914377">
              <a:lnSpc>
                <a:spcPct val="90000"/>
              </a:lnSpc>
              <a:spcBef>
                <a:spcPts val="1000"/>
              </a:spcBef>
              <a:buFont typeface="Arial"/>
              <a:buChar char="•"/>
            </a:pPr>
            <a:r>
              <a:rPr lang="en-US" sz="2000" dirty="0">
                <a:solidFill>
                  <a:schemeClr val="bg2">
                    <a:lumMod val="50000"/>
                  </a:schemeClr>
                </a:solidFill>
                <a:latin typeface="Arial" charset="0"/>
                <a:cs typeface="Arial" charset="0"/>
              </a:rPr>
              <a:t>Solid lines can generally be converted to broken line to disclaim originally-claimed subject matter.</a:t>
            </a:r>
          </a:p>
          <a:p>
            <a:pPr marL="227965" indent="-227965" defTabSz="914377">
              <a:lnSpc>
                <a:spcPct val="90000"/>
              </a:lnSpc>
              <a:spcBef>
                <a:spcPts val="1000"/>
              </a:spcBef>
              <a:buFont typeface="Arial"/>
              <a:buChar char="•"/>
            </a:pPr>
            <a:endParaRPr lang="en-US" sz="2000" dirty="0">
              <a:solidFill>
                <a:schemeClr val="bg2">
                  <a:lumMod val="50000"/>
                </a:schemeClr>
              </a:solidFill>
              <a:latin typeface="Arial" charset="0"/>
              <a:cs typeface="Arial" charset="0"/>
            </a:endParaRPr>
          </a:p>
          <a:p>
            <a:pPr marL="227965" indent="-227965" defTabSz="914377">
              <a:lnSpc>
                <a:spcPct val="90000"/>
              </a:lnSpc>
              <a:spcBef>
                <a:spcPts val="1000"/>
              </a:spcBef>
              <a:buFont typeface="Arial"/>
              <a:buChar char="•"/>
            </a:pPr>
            <a:r>
              <a:rPr lang="en-US" sz="2000" dirty="0">
                <a:solidFill>
                  <a:schemeClr val="bg2">
                    <a:lumMod val="50000"/>
                  </a:schemeClr>
                </a:solidFill>
                <a:latin typeface="Arial" charset="0"/>
                <a:cs typeface="Arial" charset="0"/>
              </a:rPr>
              <a:t>Attempting to convert original broken line to solid line can be problematic (e.g., is shape of broken line structure clear without shading/contour lines?).</a:t>
            </a:r>
          </a:p>
        </p:txBody>
      </p:sp>
      <p:pic>
        <p:nvPicPr>
          <p:cNvPr id="13" name="Picture 12">
            <a:extLst>
              <a:ext uri="{FF2B5EF4-FFF2-40B4-BE49-F238E27FC236}">
                <a16:creationId xmlns:a16="http://schemas.microsoft.com/office/drawing/2014/main" id="{EE1C6601-F994-42E9-BF7A-475A23F0FE0C}"/>
              </a:ext>
            </a:extLst>
          </p:cNvPr>
          <p:cNvPicPr>
            <a:picLocks noChangeAspect="1"/>
          </p:cNvPicPr>
          <p:nvPr/>
        </p:nvPicPr>
        <p:blipFill>
          <a:blip r:embed="rId2"/>
          <a:stretch>
            <a:fillRect/>
          </a:stretch>
        </p:blipFill>
        <p:spPr>
          <a:xfrm>
            <a:off x="5547717" y="2182279"/>
            <a:ext cx="2469364" cy="2780268"/>
          </a:xfrm>
          <a:prstGeom prst="rect">
            <a:avLst/>
          </a:prstGeom>
        </p:spPr>
      </p:pic>
      <p:pic>
        <p:nvPicPr>
          <p:cNvPr id="14" name="Picture 13">
            <a:extLst>
              <a:ext uri="{FF2B5EF4-FFF2-40B4-BE49-F238E27FC236}">
                <a16:creationId xmlns:a16="http://schemas.microsoft.com/office/drawing/2014/main" id="{02D8EABB-6143-4BD5-8066-F2037D442B06}"/>
              </a:ext>
            </a:extLst>
          </p:cNvPr>
          <p:cNvPicPr>
            <a:picLocks noChangeAspect="1"/>
          </p:cNvPicPr>
          <p:nvPr/>
        </p:nvPicPr>
        <p:blipFill>
          <a:blip r:embed="rId3"/>
          <a:stretch>
            <a:fillRect/>
          </a:stretch>
        </p:blipFill>
        <p:spPr>
          <a:xfrm>
            <a:off x="8525329" y="1981200"/>
            <a:ext cx="2708727" cy="2981347"/>
          </a:xfrm>
          <a:prstGeom prst="rect">
            <a:avLst/>
          </a:prstGeom>
        </p:spPr>
      </p:pic>
      <p:sp>
        <p:nvSpPr>
          <p:cNvPr id="19" name="Oval 18">
            <a:extLst>
              <a:ext uri="{FF2B5EF4-FFF2-40B4-BE49-F238E27FC236}">
                <a16:creationId xmlns:a16="http://schemas.microsoft.com/office/drawing/2014/main" id="{A7A216ED-AC53-4E05-B2FE-006D1062D1B1}"/>
              </a:ext>
            </a:extLst>
          </p:cNvPr>
          <p:cNvSpPr/>
          <p:nvPr/>
        </p:nvSpPr>
        <p:spPr>
          <a:xfrm rot="21166257">
            <a:off x="5612286" y="2310237"/>
            <a:ext cx="2077732" cy="6968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902102F-E926-44C4-B5B5-1E1617615E7E}"/>
              </a:ext>
            </a:extLst>
          </p:cNvPr>
          <p:cNvSpPr/>
          <p:nvPr/>
        </p:nvSpPr>
        <p:spPr>
          <a:xfrm rot="21166257">
            <a:off x="8660189" y="2108856"/>
            <a:ext cx="2172492" cy="7722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785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Continuation Applications</a:t>
            </a:r>
          </a:p>
        </p:txBody>
      </p:sp>
      <p:sp>
        <p:nvSpPr>
          <p:cNvPr id="4" name="Slide Number Placeholder 3"/>
          <p:cNvSpPr>
            <a:spLocks noGrp="1"/>
          </p:cNvSpPr>
          <p:nvPr>
            <p:ph type="sldNum" sz="quarter" idx="4"/>
          </p:nvPr>
        </p:nvSpPr>
        <p:spPr/>
        <p:txBody>
          <a:bodyPr/>
          <a:lstStyle/>
          <a:p>
            <a:fld id="{FAF37999-0786-C54B-82A0-1F7887361FB8}" type="slidenum">
              <a:rPr lang="en-US" smtClean="0"/>
              <a:pPr/>
              <a:t>18</a:t>
            </a:fld>
            <a:endParaRPr lang="en-US" dirty="0"/>
          </a:p>
        </p:txBody>
      </p:sp>
      <p:sp>
        <p:nvSpPr>
          <p:cNvPr id="11" name="TextBox 10">
            <a:extLst>
              <a:ext uri="{FF2B5EF4-FFF2-40B4-BE49-F238E27FC236}">
                <a16:creationId xmlns:a16="http://schemas.microsoft.com/office/drawing/2014/main" id="{C218163B-6C78-4964-9767-375F02C5152F}"/>
              </a:ext>
            </a:extLst>
          </p:cNvPr>
          <p:cNvSpPr txBox="1"/>
          <p:nvPr/>
        </p:nvSpPr>
        <p:spPr>
          <a:xfrm>
            <a:off x="816429" y="1333500"/>
            <a:ext cx="4398846" cy="3457357"/>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2">
                    <a:lumMod val="50000"/>
                  </a:schemeClr>
                </a:solidFill>
                <a:latin typeface="Arial" charset="0"/>
                <a:cs typeface="Arial" charset="0"/>
              </a:rPr>
              <a:t>Boundary lines must be supported by the original application </a:t>
            </a:r>
          </a:p>
          <a:p>
            <a:pPr marL="342900" indent="-342900">
              <a:buFont typeface="Arial" panose="020B0604020202020204" pitchFamily="34" charset="0"/>
              <a:buChar char="•"/>
            </a:pPr>
            <a:r>
              <a:rPr lang="en-US" sz="2000" dirty="0">
                <a:solidFill>
                  <a:schemeClr val="bg2">
                    <a:lumMod val="50000"/>
                  </a:schemeClr>
                </a:solidFill>
                <a:latin typeface="Arial" charset="0"/>
                <a:cs typeface="Arial" charset="0"/>
              </a:rPr>
              <a:t>Existing boundary lines can be used</a:t>
            </a:r>
          </a:p>
          <a:p>
            <a:pPr marL="342900" indent="-342900">
              <a:buFont typeface="Arial" panose="020B0604020202020204" pitchFamily="34" charset="0"/>
              <a:buChar char="•"/>
            </a:pPr>
            <a:r>
              <a:rPr lang="en-US" sz="2000" dirty="0">
                <a:solidFill>
                  <a:schemeClr val="bg2">
                    <a:lumMod val="50000"/>
                  </a:schemeClr>
                </a:solidFill>
                <a:latin typeface="Arial" charset="0"/>
                <a:cs typeface="Arial" charset="0"/>
              </a:rPr>
              <a:t>Boundary lines cannot be introduced </a:t>
            </a:r>
          </a:p>
          <a:p>
            <a:pPr marL="685783" lvl="1" indent="-228594" defTabSz="914377">
              <a:lnSpc>
                <a:spcPct val="90000"/>
              </a:lnSpc>
              <a:spcBef>
                <a:spcPts val="500"/>
              </a:spcBef>
              <a:buFont typeface="AppleSymbols" charset="0"/>
              <a:buChar char="⎼"/>
            </a:pPr>
            <a:r>
              <a:rPr lang="en-US" sz="2100" dirty="0">
                <a:solidFill>
                  <a:schemeClr val="bg2">
                    <a:lumMod val="50000"/>
                  </a:schemeClr>
                </a:solidFill>
                <a:latin typeface="Arial" charset="0"/>
                <a:cs typeface="Arial" charset="0"/>
              </a:rPr>
              <a:t>Unless it is clear the boundary of the claimed design is a straight broken line connecting the ends of existing lines</a:t>
            </a:r>
          </a:p>
        </p:txBody>
      </p:sp>
      <p:pic>
        <p:nvPicPr>
          <p:cNvPr id="9" name="Picture 8">
            <a:extLst>
              <a:ext uri="{FF2B5EF4-FFF2-40B4-BE49-F238E27FC236}">
                <a16:creationId xmlns:a16="http://schemas.microsoft.com/office/drawing/2014/main" id="{0108C2CC-DDEB-41F7-91A5-415083C82AA6}"/>
              </a:ext>
            </a:extLst>
          </p:cNvPr>
          <p:cNvPicPr>
            <a:picLocks noChangeAspect="1"/>
          </p:cNvPicPr>
          <p:nvPr/>
        </p:nvPicPr>
        <p:blipFill>
          <a:blip r:embed="rId2"/>
          <a:stretch>
            <a:fillRect/>
          </a:stretch>
        </p:blipFill>
        <p:spPr>
          <a:xfrm>
            <a:off x="6876501" y="1184046"/>
            <a:ext cx="4499070" cy="4806699"/>
          </a:xfrm>
          <a:prstGeom prst="rect">
            <a:avLst/>
          </a:prstGeom>
        </p:spPr>
      </p:pic>
      <p:sp>
        <p:nvSpPr>
          <p:cNvPr id="10" name="Oval 9">
            <a:extLst>
              <a:ext uri="{FF2B5EF4-FFF2-40B4-BE49-F238E27FC236}">
                <a16:creationId xmlns:a16="http://schemas.microsoft.com/office/drawing/2014/main" id="{0C615EE9-2A5D-4FDD-9A5A-4A4B20B59860}"/>
              </a:ext>
            </a:extLst>
          </p:cNvPr>
          <p:cNvSpPr/>
          <p:nvPr/>
        </p:nvSpPr>
        <p:spPr>
          <a:xfrm>
            <a:off x="9343570" y="3103774"/>
            <a:ext cx="1538037" cy="6418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6BD9FD-BABA-45A8-A11E-6EB58375E921}"/>
              </a:ext>
            </a:extLst>
          </p:cNvPr>
          <p:cNvSpPr/>
          <p:nvPr/>
        </p:nvSpPr>
        <p:spPr>
          <a:xfrm>
            <a:off x="7209970" y="3103774"/>
            <a:ext cx="1538037" cy="6418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5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2B0F-D0B8-4052-ACE2-77A80F7918C3}"/>
              </a:ext>
            </a:extLst>
          </p:cNvPr>
          <p:cNvSpPr>
            <a:spLocks noGrp="1"/>
          </p:cNvSpPr>
          <p:nvPr>
            <p:ph type="title"/>
          </p:nvPr>
        </p:nvSpPr>
        <p:spPr/>
        <p:txBody>
          <a:bodyPr/>
          <a:lstStyle/>
          <a:p>
            <a:r>
              <a:rPr lang="en-US" dirty="0"/>
              <a:t>Example Design Patents – User Interfaces</a:t>
            </a:r>
            <a:r>
              <a:rPr lang="ja-JP" altLang="en-US" dirty="0"/>
              <a:t>　</a:t>
            </a:r>
            <a:endParaRPr lang="en-US" dirty="0"/>
          </a:p>
        </p:txBody>
      </p:sp>
      <p:sp>
        <p:nvSpPr>
          <p:cNvPr id="3" name="Slide Number Placeholder 2">
            <a:extLst>
              <a:ext uri="{FF2B5EF4-FFF2-40B4-BE49-F238E27FC236}">
                <a16:creationId xmlns:a16="http://schemas.microsoft.com/office/drawing/2014/main" id="{D9BBC049-B4D0-401B-84DD-67359A6494C5}"/>
              </a:ext>
            </a:extLst>
          </p:cNvPr>
          <p:cNvSpPr>
            <a:spLocks noGrp="1"/>
          </p:cNvSpPr>
          <p:nvPr>
            <p:ph type="sldNum" sz="quarter" idx="4"/>
          </p:nvPr>
        </p:nvSpPr>
        <p:spPr/>
        <p:txBody>
          <a:bodyPr/>
          <a:lstStyle/>
          <a:p>
            <a:fld id="{FAF37999-0786-C54B-82A0-1F7887361FB8}" type="slidenum">
              <a:rPr lang="en-US" smtClean="0"/>
              <a:pPr/>
              <a:t>19</a:t>
            </a:fld>
            <a:endParaRPr lang="en-US" dirty="0"/>
          </a:p>
        </p:txBody>
      </p:sp>
      <p:pic>
        <p:nvPicPr>
          <p:cNvPr id="6" name="Picture 5">
            <a:extLst>
              <a:ext uri="{FF2B5EF4-FFF2-40B4-BE49-F238E27FC236}">
                <a16:creationId xmlns:a16="http://schemas.microsoft.com/office/drawing/2014/main" id="{38A9E547-FF5E-4951-8608-C165310EC2DE}"/>
              </a:ext>
            </a:extLst>
          </p:cNvPr>
          <p:cNvPicPr>
            <a:picLocks noChangeAspect="1"/>
          </p:cNvPicPr>
          <p:nvPr/>
        </p:nvPicPr>
        <p:blipFill rotWithShape="1">
          <a:blip r:embed="rId2"/>
          <a:srcRect l="19541" t="21333" r="23577" b="14393"/>
          <a:stretch/>
        </p:blipFill>
        <p:spPr>
          <a:xfrm rot="5400000">
            <a:off x="7793270" y="135727"/>
            <a:ext cx="3358323" cy="4833265"/>
          </a:xfrm>
          <a:prstGeom prst="rect">
            <a:avLst/>
          </a:prstGeom>
        </p:spPr>
      </p:pic>
      <p:sp>
        <p:nvSpPr>
          <p:cNvPr id="7" name="TextBox 6">
            <a:extLst>
              <a:ext uri="{FF2B5EF4-FFF2-40B4-BE49-F238E27FC236}">
                <a16:creationId xmlns:a16="http://schemas.microsoft.com/office/drawing/2014/main" id="{AB36E921-E078-472D-8921-2625AA81B3E4}"/>
              </a:ext>
            </a:extLst>
          </p:cNvPr>
          <p:cNvSpPr txBox="1"/>
          <p:nvPr/>
        </p:nvSpPr>
        <p:spPr>
          <a:xfrm>
            <a:off x="157656" y="1200835"/>
            <a:ext cx="4096844" cy="1631216"/>
          </a:xfrm>
          <a:prstGeom prst="rect">
            <a:avLst/>
          </a:prstGeom>
          <a:noFill/>
        </p:spPr>
        <p:txBody>
          <a:bodyPr wrap="square">
            <a:spAutoFit/>
          </a:bodyPr>
          <a:lstStyle/>
          <a:p>
            <a:pPr lvl="1" indent="-228600" defTabSz="914400">
              <a:buFont typeface="Arial" panose="020B0604020202020204" pitchFamily="34" charset="0"/>
              <a:buChar char="•"/>
            </a:pPr>
            <a:r>
              <a:rPr lang="en-US" sz="2000" dirty="0">
                <a:solidFill>
                  <a:schemeClr val="bg2">
                    <a:lumMod val="50000"/>
                  </a:schemeClr>
                </a:solidFill>
                <a:latin typeface="Arial" charset="0"/>
                <a:cs typeface="Arial" charset="0"/>
              </a:rPr>
              <a:t>Each embodiment is a “snapshot” of current state of UI</a:t>
            </a:r>
          </a:p>
          <a:p>
            <a:pPr lvl="1" indent="-228600" defTabSz="914400">
              <a:buFont typeface="Arial" panose="020B0604020202020204" pitchFamily="34" charset="0"/>
              <a:buChar char="•"/>
            </a:pPr>
            <a:r>
              <a:rPr lang="en-US" sz="2000" dirty="0">
                <a:solidFill>
                  <a:schemeClr val="bg2">
                    <a:lumMod val="50000"/>
                  </a:schemeClr>
                </a:solidFill>
                <a:latin typeface="Arial" charset="0"/>
                <a:cs typeface="Arial" charset="0"/>
              </a:rPr>
              <a:t>Can be filed as screen capture or wireframe</a:t>
            </a:r>
          </a:p>
        </p:txBody>
      </p:sp>
      <p:pic>
        <p:nvPicPr>
          <p:cNvPr id="8" name="Picture 7">
            <a:extLst>
              <a:ext uri="{FF2B5EF4-FFF2-40B4-BE49-F238E27FC236}">
                <a16:creationId xmlns:a16="http://schemas.microsoft.com/office/drawing/2014/main" id="{413453D4-7999-40C1-B0EF-C2585E93F829}"/>
              </a:ext>
            </a:extLst>
          </p:cNvPr>
          <p:cNvPicPr>
            <a:picLocks noChangeAspect="1"/>
          </p:cNvPicPr>
          <p:nvPr/>
        </p:nvPicPr>
        <p:blipFill rotWithShape="1">
          <a:blip r:embed="rId3"/>
          <a:srcRect l="27085" t="18008" r="27028" b="17263"/>
          <a:stretch/>
        </p:blipFill>
        <p:spPr>
          <a:xfrm>
            <a:off x="1164958" y="3299534"/>
            <a:ext cx="1761222" cy="3167306"/>
          </a:xfrm>
          <a:prstGeom prst="rect">
            <a:avLst/>
          </a:prstGeom>
        </p:spPr>
      </p:pic>
      <p:pic>
        <p:nvPicPr>
          <p:cNvPr id="9" name="Picture 8">
            <a:extLst>
              <a:ext uri="{FF2B5EF4-FFF2-40B4-BE49-F238E27FC236}">
                <a16:creationId xmlns:a16="http://schemas.microsoft.com/office/drawing/2014/main" id="{4AF8B6D4-E87A-4041-9A62-35847B10C665}"/>
              </a:ext>
            </a:extLst>
          </p:cNvPr>
          <p:cNvPicPr>
            <a:picLocks noChangeAspect="1"/>
          </p:cNvPicPr>
          <p:nvPr/>
        </p:nvPicPr>
        <p:blipFill rotWithShape="1">
          <a:blip r:embed="rId4"/>
          <a:srcRect l="10954" t="26061" r="15461" b="7490"/>
          <a:stretch/>
        </p:blipFill>
        <p:spPr>
          <a:xfrm>
            <a:off x="4362681" y="2936964"/>
            <a:ext cx="3108419" cy="3047838"/>
          </a:xfrm>
          <a:prstGeom prst="rect">
            <a:avLst/>
          </a:prstGeom>
        </p:spPr>
      </p:pic>
    </p:spTree>
    <p:extLst>
      <p:ext uri="{BB962C8B-B14F-4D97-AF65-F5344CB8AC3E}">
        <p14:creationId xmlns:p14="http://schemas.microsoft.com/office/powerpoint/2010/main" val="148467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Definition</a:t>
            </a:r>
          </a:p>
        </p:txBody>
      </p:sp>
      <p:sp>
        <p:nvSpPr>
          <p:cNvPr id="8" name="Text Placeholder 7">
            <a:extLst>
              <a:ext uri="{FF2B5EF4-FFF2-40B4-BE49-F238E27FC236}">
                <a16:creationId xmlns:a16="http://schemas.microsoft.com/office/drawing/2014/main" id="{E0E3EFBA-527D-4103-90B4-CBEB51427CB1}"/>
              </a:ext>
            </a:extLst>
          </p:cNvPr>
          <p:cNvSpPr>
            <a:spLocks noGrp="1"/>
          </p:cNvSpPr>
          <p:nvPr>
            <p:ph type="body" sz="quarter" idx="13"/>
          </p:nvPr>
        </p:nvSpPr>
        <p:spPr>
          <a:xfrm>
            <a:off x="557784" y="1042416"/>
            <a:ext cx="7005772" cy="2919984"/>
          </a:xfrm>
        </p:spPr>
        <p:txBody>
          <a:bodyPr>
            <a:normAutofit fontScale="92500" lnSpcReduction="10000"/>
          </a:bodyPr>
          <a:lstStyle/>
          <a:p>
            <a:r>
              <a:rPr lang="en-US" sz="2000" dirty="0"/>
              <a:t>A design consists of the visual ornamental characteristics:</a:t>
            </a:r>
          </a:p>
          <a:p>
            <a:pPr marL="914400" lvl="1" indent="-457200">
              <a:buAutoNum type="arabicParenR"/>
            </a:pPr>
            <a:r>
              <a:rPr lang="en-US" sz="2000" dirty="0"/>
              <a:t>embodied in, or </a:t>
            </a:r>
          </a:p>
          <a:p>
            <a:pPr marL="914400" lvl="1" indent="-457200">
              <a:buAutoNum type="arabicParenR"/>
            </a:pPr>
            <a:r>
              <a:rPr lang="en-US" sz="2000" dirty="0"/>
              <a:t>applied to</a:t>
            </a:r>
          </a:p>
          <a:p>
            <a:pPr marL="457200" lvl="1" indent="0">
              <a:buNone/>
            </a:pPr>
            <a:r>
              <a:rPr lang="en-US" sz="2000" dirty="0"/>
              <a:t>an article of manufacture. </a:t>
            </a:r>
          </a:p>
          <a:p>
            <a:pPr marL="457200" lvl="1" indent="0">
              <a:buNone/>
            </a:pPr>
            <a:endParaRPr lang="en-US" sz="2000" dirty="0"/>
          </a:p>
          <a:p>
            <a:pPr lvl="1"/>
            <a:r>
              <a:rPr lang="en-US" sz="2000" dirty="0"/>
              <a:t>configuration or shape of an article (or a portion of the article), </a:t>
            </a:r>
          </a:p>
          <a:p>
            <a:pPr lvl="1"/>
            <a:r>
              <a:rPr lang="en-US" sz="2000" dirty="0"/>
              <a:t>surface ornamentation applied to an article, or </a:t>
            </a:r>
          </a:p>
          <a:p>
            <a:pPr lvl="1"/>
            <a:r>
              <a:rPr lang="en-US" sz="2000" dirty="0"/>
              <a:t>the combination of configuration and surface ornamentation. </a:t>
            </a:r>
          </a:p>
          <a:p>
            <a:endParaRPr lang="en-US" sz="2000" dirty="0"/>
          </a:p>
          <a:p>
            <a:pPr marL="0" indent="0">
              <a:buNone/>
            </a:pPr>
            <a:endParaRPr lang="en-US" sz="2000" dirty="0"/>
          </a:p>
          <a:p>
            <a:pPr lvl="3"/>
            <a:endParaRPr lang="en-US" dirty="0"/>
          </a:p>
          <a:p>
            <a:pPr lvl="1"/>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2</a:t>
            </a:fld>
            <a:endParaRPr lang="en-US" dirty="0"/>
          </a:p>
        </p:txBody>
      </p:sp>
      <p:pic>
        <p:nvPicPr>
          <p:cNvPr id="7" name="Picture 6">
            <a:extLst>
              <a:ext uri="{FF2B5EF4-FFF2-40B4-BE49-F238E27FC236}">
                <a16:creationId xmlns:a16="http://schemas.microsoft.com/office/drawing/2014/main" id="{B1B62745-086B-4E2B-BB32-A741AA5952FF}"/>
              </a:ext>
            </a:extLst>
          </p:cNvPr>
          <p:cNvPicPr>
            <a:picLocks noChangeAspect="1"/>
          </p:cNvPicPr>
          <p:nvPr/>
        </p:nvPicPr>
        <p:blipFill>
          <a:blip r:embed="rId2"/>
          <a:stretch>
            <a:fillRect/>
          </a:stretch>
        </p:blipFill>
        <p:spPr>
          <a:xfrm>
            <a:off x="3347774" y="3962400"/>
            <a:ext cx="3500820" cy="1957400"/>
          </a:xfrm>
          <a:prstGeom prst="rect">
            <a:avLst/>
          </a:prstGeom>
        </p:spPr>
      </p:pic>
      <p:pic>
        <p:nvPicPr>
          <p:cNvPr id="12" name="Picture 11">
            <a:extLst>
              <a:ext uri="{FF2B5EF4-FFF2-40B4-BE49-F238E27FC236}">
                <a16:creationId xmlns:a16="http://schemas.microsoft.com/office/drawing/2014/main" id="{F9C12C57-C378-407E-ACF3-3CDF86490EB9}"/>
              </a:ext>
            </a:extLst>
          </p:cNvPr>
          <p:cNvPicPr>
            <a:picLocks noChangeAspect="1"/>
          </p:cNvPicPr>
          <p:nvPr/>
        </p:nvPicPr>
        <p:blipFill>
          <a:blip r:embed="rId3"/>
          <a:stretch>
            <a:fillRect/>
          </a:stretch>
        </p:blipFill>
        <p:spPr>
          <a:xfrm>
            <a:off x="8618336" y="1230864"/>
            <a:ext cx="3118323" cy="3463348"/>
          </a:xfrm>
          <a:prstGeom prst="rect">
            <a:avLst/>
          </a:prstGeom>
        </p:spPr>
      </p:pic>
      <p:pic>
        <p:nvPicPr>
          <p:cNvPr id="14" name="Picture 13">
            <a:extLst>
              <a:ext uri="{FF2B5EF4-FFF2-40B4-BE49-F238E27FC236}">
                <a16:creationId xmlns:a16="http://schemas.microsoft.com/office/drawing/2014/main" id="{1B16AA39-6AF3-48AF-9055-7492DC2C2E09}"/>
              </a:ext>
            </a:extLst>
          </p:cNvPr>
          <p:cNvPicPr>
            <a:picLocks noChangeAspect="1"/>
          </p:cNvPicPr>
          <p:nvPr/>
        </p:nvPicPr>
        <p:blipFill>
          <a:blip r:embed="rId4"/>
          <a:stretch>
            <a:fillRect/>
          </a:stretch>
        </p:blipFill>
        <p:spPr>
          <a:xfrm>
            <a:off x="6987823" y="2863645"/>
            <a:ext cx="2553272" cy="3463349"/>
          </a:xfrm>
          <a:prstGeom prst="rect">
            <a:avLst/>
          </a:prstGeom>
        </p:spPr>
      </p:pic>
    </p:spTree>
    <p:extLst>
      <p:ext uri="{BB962C8B-B14F-4D97-AF65-F5344CB8AC3E}">
        <p14:creationId xmlns:p14="http://schemas.microsoft.com/office/powerpoint/2010/main" val="1665578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390EF-2A12-4AD6-8F22-84043B43818B}"/>
              </a:ext>
            </a:extLst>
          </p:cNvPr>
          <p:cNvSpPr>
            <a:spLocks noGrp="1"/>
          </p:cNvSpPr>
          <p:nvPr>
            <p:ph type="title"/>
          </p:nvPr>
        </p:nvSpPr>
        <p:spPr>
          <a:xfrm>
            <a:off x="557783" y="391160"/>
            <a:ext cx="11184374" cy="482038"/>
          </a:xfrm>
        </p:spPr>
        <p:txBody>
          <a:bodyPr/>
          <a:lstStyle/>
          <a:p>
            <a:r>
              <a:rPr lang="en-US" dirty="0"/>
              <a:t>Design Patent Examples – Icons and Typefaces</a:t>
            </a:r>
            <a:r>
              <a:rPr lang="ja-JP" altLang="en-US" dirty="0"/>
              <a:t>　</a:t>
            </a:r>
            <a:endParaRPr lang="en-US" dirty="0"/>
          </a:p>
        </p:txBody>
      </p:sp>
      <p:sp>
        <p:nvSpPr>
          <p:cNvPr id="4" name="Slide Number Placeholder 3">
            <a:extLst>
              <a:ext uri="{FF2B5EF4-FFF2-40B4-BE49-F238E27FC236}">
                <a16:creationId xmlns:a16="http://schemas.microsoft.com/office/drawing/2014/main" id="{E6E62FA9-731B-48A1-991C-9BA22AA08419}"/>
              </a:ext>
            </a:extLst>
          </p:cNvPr>
          <p:cNvSpPr>
            <a:spLocks noGrp="1"/>
          </p:cNvSpPr>
          <p:nvPr>
            <p:ph type="sldNum" sz="quarter" idx="4"/>
          </p:nvPr>
        </p:nvSpPr>
        <p:spPr/>
        <p:txBody>
          <a:bodyPr/>
          <a:lstStyle/>
          <a:p>
            <a:fld id="{FAF37999-0786-C54B-82A0-1F7887361FB8}" type="slidenum">
              <a:rPr lang="en-US" smtClean="0"/>
              <a:pPr/>
              <a:t>20</a:t>
            </a:fld>
            <a:endParaRPr lang="en-US" dirty="0"/>
          </a:p>
        </p:txBody>
      </p:sp>
      <p:pic>
        <p:nvPicPr>
          <p:cNvPr id="7" name="Picture 6">
            <a:extLst>
              <a:ext uri="{FF2B5EF4-FFF2-40B4-BE49-F238E27FC236}">
                <a16:creationId xmlns:a16="http://schemas.microsoft.com/office/drawing/2014/main" id="{6B7EC236-9A73-4BB2-9014-5BF83E98B0AD}"/>
              </a:ext>
            </a:extLst>
          </p:cNvPr>
          <p:cNvPicPr>
            <a:picLocks noChangeAspect="1"/>
          </p:cNvPicPr>
          <p:nvPr/>
        </p:nvPicPr>
        <p:blipFill>
          <a:blip r:embed="rId2"/>
          <a:stretch>
            <a:fillRect/>
          </a:stretch>
        </p:blipFill>
        <p:spPr>
          <a:xfrm>
            <a:off x="7841392" y="1091504"/>
            <a:ext cx="4110525" cy="5235490"/>
          </a:xfrm>
          <a:prstGeom prst="rect">
            <a:avLst/>
          </a:prstGeom>
        </p:spPr>
      </p:pic>
      <p:sp>
        <p:nvSpPr>
          <p:cNvPr id="8" name="TextBox 7">
            <a:extLst>
              <a:ext uri="{FF2B5EF4-FFF2-40B4-BE49-F238E27FC236}">
                <a16:creationId xmlns:a16="http://schemas.microsoft.com/office/drawing/2014/main" id="{F99BA13D-B482-49B9-BD37-423A6455240E}"/>
              </a:ext>
            </a:extLst>
          </p:cNvPr>
          <p:cNvSpPr txBox="1"/>
          <p:nvPr/>
        </p:nvSpPr>
        <p:spPr>
          <a:xfrm>
            <a:off x="557783" y="1091504"/>
            <a:ext cx="4903565" cy="2246769"/>
          </a:xfrm>
          <a:prstGeom prst="rect">
            <a:avLst/>
          </a:prstGeom>
          <a:noFill/>
        </p:spPr>
        <p:txBody>
          <a:bodyPr wrap="square">
            <a:spAutoFit/>
          </a:bodyPr>
          <a:lstStyle/>
          <a:p>
            <a:pPr indent="-228600">
              <a:buFont typeface="Arial" panose="020B0604020202020204" pitchFamily="34" charset="0"/>
              <a:buChar char="•"/>
            </a:pPr>
            <a:r>
              <a:rPr lang="en-US" sz="2000" dirty="0">
                <a:solidFill>
                  <a:schemeClr val="bg2">
                    <a:lumMod val="50000"/>
                  </a:schemeClr>
                </a:solidFill>
                <a:latin typeface="Arial" charset="0"/>
                <a:cs typeface="Arial" charset="0"/>
              </a:rPr>
              <a:t>Type fonts can be protected</a:t>
            </a:r>
          </a:p>
          <a:p>
            <a:pPr indent="-228600">
              <a:buFont typeface="Arial" panose="020B0604020202020204" pitchFamily="34" charset="0"/>
              <a:buChar char="•"/>
            </a:pPr>
            <a:endParaRPr lang="en-US" sz="2000" dirty="0">
              <a:solidFill>
                <a:schemeClr val="bg2">
                  <a:lumMod val="50000"/>
                </a:schemeClr>
              </a:solidFill>
              <a:latin typeface="Arial" charset="0"/>
              <a:cs typeface="Arial" charset="0"/>
            </a:endParaRPr>
          </a:p>
          <a:p>
            <a:pPr indent="-228600">
              <a:buFont typeface="Arial" panose="020B0604020202020204" pitchFamily="34" charset="0"/>
              <a:buChar char="•"/>
            </a:pPr>
            <a:r>
              <a:rPr lang="en-US" sz="2000" dirty="0">
                <a:solidFill>
                  <a:schemeClr val="bg2">
                    <a:lumMod val="50000"/>
                  </a:schemeClr>
                </a:solidFill>
                <a:latin typeface="Arial" charset="0"/>
                <a:cs typeface="Arial" charset="0"/>
              </a:rPr>
              <a:t>Typeface can be protected</a:t>
            </a:r>
          </a:p>
          <a:p>
            <a:pPr indent="-228600">
              <a:buFont typeface="Arial" panose="020B0604020202020204" pitchFamily="34" charset="0"/>
              <a:buChar char="•"/>
            </a:pPr>
            <a:endParaRPr lang="en-US" sz="2000" dirty="0">
              <a:solidFill>
                <a:schemeClr val="bg2">
                  <a:lumMod val="50000"/>
                </a:schemeClr>
              </a:solidFill>
              <a:latin typeface="Arial" charset="0"/>
              <a:cs typeface="Arial" charset="0"/>
            </a:endParaRPr>
          </a:p>
          <a:p>
            <a:pPr indent="-228600">
              <a:buFont typeface="Arial" panose="020B0604020202020204" pitchFamily="34" charset="0"/>
              <a:buChar char="•"/>
            </a:pPr>
            <a:r>
              <a:rPr lang="en-US" sz="2000" dirty="0">
                <a:solidFill>
                  <a:schemeClr val="bg2">
                    <a:lumMod val="50000"/>
                  </a:schemeClr>
                </a:solidFill>
                <a:latin typeface="Arial" charset="0"/>
                <a:cs typeface="Arial" charset="0"/>
              </a:rPr>
              <a:t>Individual icons can be protected – multiple embodiments depending on the device </a:t>
            </a:r>
          </a:p>
        </p:txBody>
      </p:sp>
      <p:pic>
        <p:nvPicPr>
          <p:cNvPr id="9" name="Picture 8">
            <a:extLst>
              <a:ext uri="{FF2B5EF4-FFF2-40B4-BE49-F238E27FC236}">
                <a16:creationId xmlns:a16="http://schemas.microsoft.com/office/drawing/2014/main" id="{8E9DEEF7-4B41-4B21-97F2-EB99E30D2F31}"/>
              </a:ext>
            </a:extLst>
          </p:cNvPr>
          <p:cNvPicPr>
            <a:picLocks noChangeAspect="1"/>
          </p:cNvPicPr>
          <p:nvPr/>
        </p:nvPicPr>
        <p:blipFill rotWithShape="1">
          <a:blip r:embed="rId3"/>
          <a:srcRect l="17935" t="24650" r="23280" b="25428"/>
          <a:stretch/>
        </p:blipFill>
        <p:spPr>
          <a:xfrm>
            <a:off x="4737408" y="3006247"/>
            <a:ext cx="3033322" cy="2983822"/>
          </a:xfrm>
          <a:prstGeom prst="rect">
            <a:avLst/>
          </a:prstGeom>
        </p:spPr>
      </p:pic>
    </p:spTree>
    <p:extLst>
      <p:ext uri="{BB962C8B-B14F-4D97-AF65-F5344CB8AC3E}">
        <p14:creationId xmlns:p14="http://schemas.microsoft.com/office/powerpoint/2010/main" val="429399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C50E9A-A4C2-4D92-9A32-DFD7DB372794}"/>
              </a:ext>
            </a:extLst>
          </p:cNvPr>
          <p:cNvSpPr>
            <a:spLocks noGrp="1"/>
          </p:cNvSpPr>
          <p:nvPr>
            <p:ph type="title"/>
          </p:nvPr>
        </p:nvSpPr>
        <p:spPr>
          <a:xfrm>
            <a:off x="627151" y="261315"/>
            <a:ext cx="11054207" cy="685214"/>
          </a:xfrm>
        </p:spPr>
        <p:txBody>
          <a:bodyPr/>
          <a:lstStyle/>
          <a:p>
            <a:r>
              <a:rPr lang="en-US" dirty="0"/>
              <a:t>Priority Claim Scenarios for US Design Applications</a:t>
            </a:r>
            <a:r>
              <a:rPr lang="ja-JP" altLang="en-US" dirty="0"/>
              <a:t>　</a:t>
            </a:r>
            <a:endParaRPr lang="en-US" dirty="0"/>
          </a:p>
        </p:txBody>
      </p:sp>
      <p:sp>
        <p:nvSpPr>
          <p:cNvPr id="7" name="Slide Number Placeholder 6">
            <a:extLst>
              <a:ext uri="{FF2B5EF4-FFF2-40B4-BE49-F238E27FC236}">
                <a16:creationId xmlns:a16="http://schemas.microsoft.com/office/drawing/2014/main" id="{1C10726E-B4B7-47B8-A854-2BB04DD23089}"/>
              </a:ext>
            </a:extLst>
          </p:cNvPr>
          <p:cNvSpPr>
            <a:spLocks noGrp="1"/>
          </p:cNvSpPr>
          <p:nvPr>
            <p:ph type="sldNum" sz="quarter" idx="4"/>
          </p:nvPr>
        </p:nvSpPr>
        <p:spPr/>
        <p:txBody>
          <a:bodyPr/>
          <a:lstStyle/>
          <a:p>
            <a:fld id="{FAF37999-0786-C54B-82A0-1F7887361FB8}" type="slidenum">
              <a:rPr lang="en-US" smtClean="0"/>
              <a:pPr/>
              <a:t>21</a:t>
            </a:fld>
            <a:endParaRPr lang="en-US" dirty="0"/>
          </a:p>
        </p:txBody>
      </p:sp>
      <p:sp>
        <p:nvSpPr>
          <p:cNvPr id="33" name="Rectangle 32">
            <a:extLst>
              <a:ext uri="{FF2B5EF4-FFF2-40B4-BE49-F238E27FC236}">
                <a16:creationId xmlns:a16="http://schemas.microsoft.com/office/drawing/2014/main" id="{06441B7F-D962-4541-A03C-680295B1CB4C}"/>
              </a:ext>
            </a:extLst>
          </p:cNvPr>
          <p:cNvSpPr/>
          <p:nvPr/>
        </p:nvSpPr>
        <p:spPr>
          <a:xfrm>
            <a:off x="962024" y="1259968"/>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Design Application</a:t>
            </a:r>
          </a:p>
        </p:txBody>
      </p:sp>
      <p:sp>
        <p:nvSpPr>
          <p:cNvPr id="34" name="Rectangle 33">
            <a:extLst>
              <a:ext uri="{FF2B5EF4-FFF2-40B4-BE49-F238E27FC236}">
                <a16:creationId xmlns:a16="http://schemas.microsoft.com/office/drawing/2014/main" id="{944BC07B-DD5B-4FF8-B353-53BDE7759F88}"/>
              </a:ext>
            </a:extLst>
          </p:cNvPr>
          <p:cNvSpPr/>
          <p:nvPr/>
        </p:nvSpPr>
        <p:spPr>
          <a:xfrm>
            <a:off x="6084886" y="1245672"/>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Design Application</a:t>
            </a:r>
          </a:p>
        </p:txBody>
      </p:sp>
      <p:cxnSp>
        <p:nvCxnSpPr>
          <p:cNvPr id="36" name="Straight Arrow Connector 35">
            <a:extLst>
              <a:ext uri="{FF2B5EF4-FFF2-40B4-BE49-F238E27FC236}">
                <a16:creationId xmlns:a16="http://schemas.microsoft.com/office/drawing/2014/main" id="{EFEB3986-CD86-43E9-9270-03B45AA17ACD}"/>
              </a:ext>
            </a:extLst>
          </p:cNvPr>
          <p:cNvCxnSpPr>
            <a:stCxn id="33" idx="3"/>
            <a:endCxn id="34" idx="1"/>
          </p:cNvCxnSpPr>
          <p:nvPr/>
        </p:nvCxnSpPr>
        <p:spPr>
          <a:xfrm flipV="1">
            <a:off x="3495017" y="1729148"/>
            <a:ext cx="2589869" cy="14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234BF42-0F0B-4EC4-B462-98E6AF5B5D90}"/>
              </a:ext>
            </a:extLst>
          </p:cNvPr>
          <p:cNvSpPr txBox="1"/>
          <p:nvPr/>
        </p:nvSpPr>
        <p:spPr>
          <a:xfrm>
            <a:off x="3822635" y="1305893"/>
            <a:ext cx="1934632" cy="369332"/>
          </a:xfrm>
          <a:prstGeom prst="rect">
            <a:avLst/>
          </a:prstGeom>
          <a:noFill/>
        </p:spPr>
        <p:txBody>
          <a:bodyPr wrap="none" rtlCol="0">
            <a:spAutoFit/>
          </a:bodyPr>
          <a:lstStyle/>
          <a:p>
            <a:r>
              <a:rPr lang="en-US" dirty="0"/>
              <a:t>6-month time limit</a:t>
            </a:r>
          </a:p>
        </p:txBody>
      </p:sp>
      <p:sp>
        <p:nvSpPr>
          <p:cNvPr id="40" name="Rectangle 39">
            <a:extLst>
              <a:ext uri="{FF2B5EF4-FFF2-40B4-BE49-F238E27FC236}">
                <a16:creationId xmlns:a16="http://schemas.microsoft.com/office/drawing/2014/main" id="{9C5A5E3F-A099-4A54-BAFF-1CDD06E89A57}"/>
              </a:ext>
            </a:extLst>
          </p:cNvPr>
          <p:cNvSpPr/>
          <p:nvPr/>
        </p:nvSpPr>
        <p:spPr>
          <a:xfrm>
            <a:off x="954743" y="3078381"/>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Utility Application</a:t>
            </a:r>
          </a:p>
        </p:txBody>
      </p:sp>
      <p:sp>
        <p:nvSpPr>
          <p:cNvPr id="41" name="Rectangle 40">
            <a:extLst>
              <a:ext uri="{FF2B5EF4-FFF2-40B4-BE49-F238E27FC236}">
                <a16:creationId xmlns:a16="http://schemas.microsoft.com/office/drawing/2014/main" id="{27247B49-F404-420D-ABBC-70A8626349B0}"/>
              </a:ext>
            </a:extLst>
          </p:cNvPr>
          <p:cNvSpPr/>
          <p:nvPr/>
        </p:nvSpPr>
        <p:spPr>
          <a:xfrm>
            <a:off x="6077605" y="3064085"/>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Design Application</a:t>
            </a:r>
          </a:p>
        </p:txBody>
      </p:sp>
      <p:cxnSp>
        <p:nvCxnSpPr>
          <p:cNvPr id="42" name="Straight Arrow Connector 41">
            <a:extLst>
              <a:ext uri="{FF2B5EF4-FFF2-40B4-BE49-F238E27FC236}">
                <a16:creationId xmlns:a16="http://schemas.microsoft.com/office/drawing/2014/main" id="{1E90FF21-F62B-445C-86DE-A6A15763FBA6}"/>
              </a:ext>
            </a:extLst>
          </p:cNvPr>
          <p:cNvCxnSpPr>
            <a:stCxn id="40" idx="3"/>
            <a:endCxn id="41" idx="1"/>
          </p:cNvCxnSpPr>
          <p:nvPr/>
        </p:nvCxnSpPr>
        <p:spPr>
          <a:xfrm flipV="1">
            <a:off x="3487736" y="3547561"/>
            <a:ext cx="2589869" cy="14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26E6676-3AC0-4D57-8F40-A3B75FE5705D}"/>
              </a:ext>
            </a:extLst>
          </p:cNvPr>
          <p:cNvSpPr txBox="1"/>
          <p:nvPr/>
        </p:nvSpPr>
        <p:spPr>
          <a:xfrm>
            <a:off x="3815354" y="3124306"/>
            <a:ext cx="1934632" cy="369332"/>
          </a:xfrm>
          <a:prstGeom prst="rect">
            <a:avLst/>
          </a:prstGeom>
          <a:noFill/>
        </p:spPr>
        <p:txBody>
          <a:bodyPr wrap="none" rtlCol="0">
            <a:spAutoFit/>
          </a:bodyPr>
          <a:lstStyle/>
          <a:p>
            <a:r>
              <a:rPr lang="en-US" dirty="0"/>
              <a:t>6-month time limit</a:t>
            </a:r>
          </a:p>
        </p:txBody>
      </p:sp>
      <p:sp>
        <p:nvSpPr>
          <p:cNvPr id="44" name="Rectangle 43">
            <a:extLst>
              <a:ext uri="{FF2B5EF4-FFF2-40B4-BE49-F238E27FC236}">
                <a16:creationId xmlns:a16="http://schemas.microsoft.com/office/drawing/2014/main" id="{A96D36B7-EA90-4899-BC94-6A1E194931C3}"/>
              </a:ext>
            </a:extLst>
          </p:cNvPr>
          <p:cNvSpPr/>
          <p:nvPr/>
        </p:nvSpPr>
        <p:spPr>
          <a:xfrm>
            <a:off x="962024" y="4836941"/>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Utility Application</a:t>
            </a:r>
          </a:p>
        </p:txBody>
      </p:sp>
      <p:sp>
        <p:nvSpPr>
          <p:cNvPr id="45" name="Rectangle 44">
            <a:extLst>
              <a:ext uri="{FF2B5EF4-FFF2-40B4-BE49-F238E27FC236}">
                <a16:creationId xmlns:a16="http://schemas.microsoft.com/office/drawing/2014/main" id="{89CA9503-D04A-4381-8BDA-A6AEA4A129DF}"/>
              </a:ext>
            </a:extLst>
          </p:cNvPr>
          <p:cNvSpPr/>
          <p:nvPr/>
        </p:nvSpPr>
        <p:spPr>
          <a:xfrm>
            <a:off x="6084886" y="4822645"/>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Utility Application</a:t>
            </a:r>
          </a:p>
        </p:txBody>
      </p:sp>
      <p:cxnSp>
        <p:nvCxnSpPr>
          <p:cNvPr id="46" name="Straight Arrow Connector 45">
            <a:extLst>
              <a:ext uri="{FF2B5EF4-FFF2-40B4-BE49-F238E27FC236}">
                <a16:creationId xmlns:a16="http://schemas.microsoft.com/office/drawing/2014/main" id="{AD3EB48E-4A67-47E5-87C1-DFCD3C331976}"/>
              </a:ext>
            </a:extLst>
          </p:cNvPr>
          <p:cNvCxnSpPr>
            <a:stCxn id="44" idx="3"/>
            <a:endCxn id="45" idx="1"/>
          </p:cNvCxnSpPr>
          <p:nvPr/>
        </p:nvCxnSpPr>
        <p:spPr>
          <a:xfrm flipV="1">
            <a:off x="3495017" y="5306121"/>
            <a:ext cx="2589869" cy="14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6E1AA31-05FC-4268-8A96-04DCE9B2629D}"/>
              </a:ext>
            </a:extLst>
          </p:cNvPr>
          <p:cNvSpPr txBox="1"/>
          <p:nvPr/>
        </p:nvSpPr>
        <p:spPr>
          <a:xfrm>
            <a:off x="3822635" y="4882866"/>
            <a:ext cx="1934632" cy="369332"/>
          </a:xfrm>
          <a:prstGeom prst="rect">
            <a:avLst/>
          </a:prstGeom>
          <a:noFill/>
        </p:spPr>
        <p:txBody>
          <a:bodyPr wrap="none" rtlCol="0">
            <a:spAutoFit/>
          </a:bodyPr>
          <a:lstStyle/>
          <a:p>
            <a:r>
              <a:rPr lang="en-US" dirty="0"/>
              <a:t>6-month time limit</a:t>
            </a:r>
          </a:p>
        </p:txBody>
      </p:sp>
      <p:sp>
        <p:nvSpPr>
          <p:cNvPr id="48" name="Rectangle 47">
            <a:extLst>
              <a:ext uri="{FF2B5EF4-FFF2-40B4-BE49-F238E27FC236}">
                <a16:creationId xmlns:a16="http://schemas.microsoft.com/office/drawing/2014/main" id="{F6EC08C7-9E05-481B-BB1A-7C25DB3A296F}"/>
              </a:ext>
            </a:extLst>
          </p:cNvPr>
          <p:cNvSpPr/>
          <p:nvPr/>
        </p:nvSpPr>
        <p:spPr>
          <a:xfrm>
            <a:off x="9481205" y="4836941"/>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Design Application</a:t>
            </a:r>
          </a:p>
        </p:txBody>
      </p:sp>
      <p:cxnSp>
        <p:nvCxnSpPr>
          <p:cNvPr id="50" name="Straight Arrow Connector 49">
            <a:extLst>
              <a:ext uri="{FF2B5EF4-FFF2-40B4-BE49-F238E27FC236}">
                <a16:creationId xmlns:a16="http://schemas.microsoft.com/office/drawing/2014/main" id="{D1F3FA46-8173-4D63-8CBE-D710A7E294E3}"/>
              </a:ext>
            </a:extLst>
          </p:cNvPr>
          <p:cNvCxnSpPr>
            <a:stCxn id="45" idx="3"/>
            <a:endCxn id="48" idx="1"/>
          </p:cNvCxnSpPr>
          <p:nvPr/>
        </p:nvCxnSpPr>
        <p:spPr>
          <a:xfrm>
            <a:off x="8617879" y="5306121"/>
            <a:ext cx="863326" cy="14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542C1AD-B5BF-4530-A983-6C5F63F3B742}"/>
              </a:ext>
            </a:extLst>
          </p:cNvPr>
          <p:cNvCxnSpPr>
            <a:cxnSpLocks/>
          </p:cNvCxnSpPr>
          <p:nvPr/>
        </p:nvCxnSpPr>
        <p:spPr>
          <a:xfrm flipV="1">
            <a:off x="2107872" y="5803892"/>
            <a:ext cx="0" cy="337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313C5B2-0DAF-4FF5-B60D-EE886F416CC6}"/>
              </a:ext>
            </a:extLst>
          </p:cNvPr>
          <p:cNvSpPr txBox="1"/>
          <p:nvPr/>
        </p:nvSpPr>
        <p:spPr>
          <a:xfrm>
            <a:off x="1424736" y="6073403"/>
            <a:ext cx="1366271" cy="369332"/>
          </a:xfrm>
          <a:prstGeom prst="rect">
            <a:avLst/>
          </a:prstGeom>
          <a:noFill/>
        </p:spPr>
        <p:txBody>
          <a:bodyPr wrap="none" rtlCol="0">
            <a:spAutoFit/>
          </a:bodyPr>
          <a:lstStyle/>
          <a:p>
            <a:r>
              <a:rPr lang="en-US" dirty="0"/>
              <a:t>Priority Date</a:t>
            </a:r>
          </a:p>
        </p:txBody>
      </p:sp>
      <p:cxnSp>
        <p:nvCxnSpPr>
          <p:cNvPr id="54" name="Straight Arrow Connector 53">
            <a:extLst>
              <a:ext uri="{FF2B5EF4-FFF2-40B4-BE49-F238E27FC236}">
                <a16:creationId xmlns:a16="http://schemas.microsoft.com/office/drawing/2014/main" id="{443BAFB2-D542-4E41-B451-8CC76B56B4FC}"/>
              </a:ext>
            </a:extLst>
          </p:cNvPr>
          <p:cNvCxnSpPr>
            <a:cxnSpLocks/>
          </p:cNvCxnSpPr>
          <p:nvPr/>
        </p:nvCxnSpPr>
        <p:spPr>
          <a:xfrm flipV="1">
            <a:off x="2107872" y="4028800"/>
            <a:ext cx="0" cy="337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A166084-A632-4779-B1D0-DC52249ED697}"/>
              </a:ext>
            </a:extLst>
          </p:cNvPr>
          <p:cNvSpPr txBox="1"/>
          <p:nvPr/>
        </p:nvSpPr>
        <p:spPr>
          <a:xfrm>
            <a:off x="1424736" y="4298311"/>
            <a:ext cx="1366271" cy="369332"/>
          </a:xfrm>
          <a:prstGeom prst="rect">
            <a:avLst/>
          </a:prstGeom>
          <a:noFill/>
        </p:spPr>
        <p:txBody>
          <a:bodyPr wrap="none" rtlCol="0">
            <a:spAutoFit/>
          </a:bodyPr>
          <a:lstStyle/>
          <a:p>
            <a:r>
              <a:rPr lang="en-US" dirty="0"/>
              <a:t>Priority Date</a:t>
            </a:r>
          </a:p>
        </p:txBody>
      </p:sp>
      <p:cxnSp>
        <p:nvCxnSpPr>
          <p:cNvPr id="56" name="Straight Arrow Connector 55">
            <a:extLst>
              <a:ext uri="{FF2B5EF4-FFF2-40B4-BE49-F238E27FC236}">
                <a16:creationId xmlns:a16="http://schemas.microsoft.com/office/drawing/2014/main" id="{A7706FD8-A763-4B73-880B-F48C69D69185}"/>
              </a:ext>
            </a:extLst>
          </p:cNvPr>
          <p:cNvCxnSpPr>
            <a:cxnSpLocks/>
          </p:cNvCxnSpPr>
          <p:nvPr/>
        </p:nvCxnSpPr>
        <p:spPr>
          <a:xfrm flipV="1">
            <a:off x="2165839" y="2236189"/>
            <a:ext cx="0" cy="337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944CC53-FAAE-4577-A69C-828047E8A93A}"/>
              </a:ext>
            </a:extLst>
          </p:cNvPr>
          <p:cNvSpPr txBox="1"/>
          <p:nvPr/>
        </p:nvSpPr>
        <p:spPr>
          <a:xfrm>
            <a:off x="1482703" y="2505700"/>
            <a:ext cx="1366271" cy="369332"/>
          </a:xfrm>
          <a:prstGeom prst="rect">
            <a:avLst/>
          </a:prstGeom>
          <a:noFill/>
        </p:spPr>
        <p:txBody>
          <a:bodyPr wrap="none" rtlCol="0">
            <a:spAutoFit/>
          </a:bodyPr>
          <a:lstStyle/>
          <a:p>
            <a:r>
              <a:rPr lang="en-US" dirty="0"/>
              <a:t>Priority Date</a:t>
            </a:r>
          </a:p>
        </p:txBody>
      </p:sp>
    </p:spTree>
    <p:extLst>
      <p:ext uri="{BB962C8B-B14F-4D97-AF65-F5344CB8AC3E}">
        <p14:creationId xmlns:p14="http://schemas.microsoft.com/office/powerpoint/2010/main" val="403915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C50E9A-A4C2-4D92-9A32-DFD7DB372794}"/>
              </a:ext>
            </a:extLst>
          </p:cNvPr>
          <p:cNvSpPr>
            <a:spLocks noGrp="1"/>
          </p:cNvSpPr>
          <p:nvPr>
            <p:ph type="title"/>
          </p:nvPr>
        </p:nvSpPr>
        <p:spPr/>
        <p:txBody>
          <a:bodyPr/>
          <a:lstStyle/>
          <a:p>
            <a:r>
              <a:rPr lang="en-US" dirty="0"/>
              <a:t>Priority Claim Scenarios for US Design Applications</a:t>
            </a:r>
            <a:r>
              <a:rPr lang="ja-JP" altLang="en-US" dirty="0"/>
              <a:t>　</a:t>
            </a:r>
            <a:endParaRPr lang="en-US" dirty="0"/>
          </a:p>
        </p:txBody>
      </p:sp>
      <p:sp>
        <p:nvSpPr>
          <p:cNvPr id="7" name="Slide Number Placeholder 6">
            <a:extLst>
              <a:ext uri="{FF2B5EF4-FFF2-40B4-BE49-F238E27FC236}">
                <a16:creationId xmlns:a16="http://schemas.microsoft.com/office/drawing/2014/main" id="{1C10726E-B4B7-47B8-A854-2BB04DD23089}"/>
              </a:ext>
            </a:extLst>
          </p:cNvPr>
          <p:cNvSpPr>
            <a:spLocks noGrp="1"/>
          </p:cNvSpPr>
          <p:nvPr>
            <p:ph type="sldNum" sz="quarter" idx="4"/>
          </p:nvPr>
        </p:nvSpPr>
        <p:spPr/>
        <p:txBody>
          <a:bodyPr/>
          <a:lstStyle/>
          <a:p>
            <a:fld id="{FAF37999-0786-C54B-82A0-1F7887361FB8}" type="slidenum">
              <a:rPr lang="en-US" smtClean="0"/>
              <a:pPr/>
              <a:t>22</a:t>
            </a:fld>
            <a:endParaRPr lang="en-US" dirty="0"/>
          </a:p>
        </p:txBody>
      </p:sp>
      <p:sp>
        <p:nvSpPr>
          <p:cNvPr id="44" name="Rectangle 43">
            <a:extLst>
              <a:ext uri="{FF2B5EF4-FFF2-40B4-BE49-F238E27FC236}">
                <a16:creationId xmlns:a16="http://schemas.microsoft.com/office/drawing/2014/main" id="{A96D36B7-EA90-4899-BC94-6A1E194931C3}"/>
              </a:ext>
            </a:extLst>
          </p:cNvPr>
          <p:cNvSpPr/>
          <p:nvPr/>
        </p:nvSpPr>
        <p:spPr>
          <a:xfrm>
            <a:off x="464184" y="4399390"/>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Utility Application</a:t>
            </a:r>
          </a:p>
        </p:txBody>
      </p:sp>
      <p:sp>
        <p:nvSpPr>
          <p:cNvPr id="45" name="Rectangle 44">
            <a:extLst>
              <a:ext uri="{FF2B5EF4-FFF2-40B4-BE49-F238E27FC236}">
                <a16:creationId xmlns:a16="http://schemas.microsoft.com/office/drawing/2014/main" id="{89CA9503-D04A-4381-8BDA-A6AEA4A129DF}"/>
              </a:ext>
            </a:extLst>
          </p:cNvPr>
          <p:cNvSpPr/>
          <p:nvPr/>
        </p:nvSpPr>
        <p:spPr>
          <a:xfrm>
            <a:off x="5587046" y="4385094"/>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Utility Application</a:t>
            </a:r>
          </a:p>
        </p:txBody>
      </p:sp>
      <p:cxnSp>
        <p:nvCxnSpPr>
          <p:cNvPr id="46" name="Straight Arrow Connector 45">
            <a:extLst>
              <a:ext uri="{FF2B5EF4-FFF2-40B4-BE49-F238E27FC236}">
                <a16:creationId xmlns:a16="http://schemas.microsoft.com/office/drawing/2014/main" id="{AD3EB48E-4A67-47E5-87C1-DFCD3C331976}"/>
              </a:ext>
            </a:extLst>
          </p:cNvPr>
          <p:cNvCxnSpPr>
            <a:stCxn id="44" idx="3"/>
            <a:endCxn id="45" idx="1"/>
          </p:cNvCxnSpPr>
          <p:nvPr/>
        </p:nvCxnSpPr>
        <p:spPr>
          <a:xfrm flipV="1">
            <a:off x="2997177" y="4868570"/>
            <a:ext cx="2589869" cy="14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6E1AA31-05FC-4268-8A96-04DCE9B2629D}"/>
              </a:ext>
            </a:extLst>
          </p:cNvPr>
          <p:cNvSpPr txBox="1"/>
          <p:nvPr/>
        </p:nvSpPr>
        <p:spPr>
          <a:xfrm>
            <a:off x="3324795" y="4445315"/>
            <a:ext cx="1934632" cy="369332"/>
          </a:xfrm>
          <a:prstGeom prst="rect">
            <a:avLst/>
          </a:prstGeom>
          <a:noFill/>
        </p:spPr>
        <p:txBody>
          <a:bodyPr wrap="none" rtlCol="0">
            <a:spAutoFit/>
          </a:bodyPr>
          <a:lstStyle/>
          <a:p>
            <a:r>
              <a:rPr lang="en-US" dirty="0"/>
              <a:t>6-month time limit</a:t>
            </a:r>
          </a:p>
        </p:txBody>
      </p:sp>
      <p:sp>
        <p:nvSpPr>
          <p:cNvPr id="48" name="Rectangle 47">
            <a:extLst>
              <a:ext uri="{FF2B5EF4-FFF2-40B4-BE49-F238E27FC236}">
                <a16:creationId xmlns:a16="http://schemas.microsoft.com/office/drawing/2014/main" id="{F6EC08C7-9E05-481B-BB1A-7C25DB3A296F}"/>
              </a:ext>
            </a:extLst>
          </p:cNvPr>
          <p:cNvSpPr/>
          <p:nvPr/>
        </p:nvSpPr>
        <p:spPr>
          <a:xfrm>
            <a:off x="9435030" y="4379397"/>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Design Application</a:t>
            </a:r>
          </a:p>
        </p:txBody>
      </p:sp>
      <p:cxnSp>
        <p:nvCxnSpPr>
          <p:cNvPr id="50" name="Straight Arrow Connector 49">
            <a:extLst>
              <a:ext uri="{FF2B5EF4-FFF2-40B4-BE49-F238E27FC236}">
                <a16:creationId xmlns:a16="http://schemas.microsoft.com/office/drawing/2014/main" id="{D1F3FA46-8173-4D63-8CBE-D710A7E294E3}"/>
              </a:ext>
            </a:extLst>
          </p:cNvPr>
          <p:cNvCxnSpPr>
            <a:stCxn id="45" idx="3"/>
            <a:endCxn id="48" idx="1"/>
          </p:cNvCxnSpPr>
          <p:nvPr/>
        </p:nvCxnSpPr>
        <p:spPr>
          <a:xfrm flipV="1">
            <a:off x="8120039" y="4862873"/>
            <a:ext cx="1314991" cy="5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C932937-6FFA-4FDC-9221-635DA64BEAA6}"/>
              </a:ext>
            </a:extLst>
          </p:cNvPr>
          <p:cNvGrpSpPr/>
          <p:nvPr/>
        </p:nvGrpSpPr>
        <p:grpSpPr>
          <a:xfrm>
            <a:off x="962024" y="1605321"/>
            <a:ext cx="9829144" cy="2145209"/>
            <a:chOff x="962024" y="3593883"/>
            <a:chExt cx="9829144" cy="2145209"/>
          </a:xfrm>
        </p:grpSpPr>
        <p:sp>
          <p:nvSpPr>
            <p:cNvPr id="20" name="Rectangle 19">
              <a:extLst>
                <a:ext uri="{FF2B5EF4-FFF2-40B4-BE49-F238E27FC236}">
                  <a16:creationId xmlns:a16="http://schemas.microsoft.com/office/drawing/2014/main" id="{7CEF2816-5EE7-481A-8117-0A5338833766}"/>
                </a:ext>
              </a:extLst>
            </p:cNvPr>
            <p:cNvSpPr/>
            <p:nvPr/>
          </p:nvSpPr>
          <p:spPr>
            <a:xfrm>
              <a:off x="962024" y="3593883"/>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Nonprovisional Utility</a:t>
              </a:r>
            </a:p>
            <a:p>
              <a:pPr algn="ctr"/>
              <a:r>
                <a:rPr lang="en-US" dirty="0"/>
                <a:t>Application</a:t>
              </a:r>
            </a:p>
          </p:txBody>
        </p:sp>
        <p:sp>
          <p:nvSpPr>
            <p:cNvPr id="21" name="Rectangle 20">
              <a:extLst>
                <a:ext uri="{FF2B5EF4-FFF2-40B4-BE49-F238E27FC236}">
                  <a16:creationId xmlns:a16="http://schemas.microsoft.com/office/drawing/2014/main" id="{B8D6A846-DDD7-4058-AD08-74EA52095EDE}"/>
                </a:ext>
              </a:extLst>
            </p:cNvPr>
            <p:cNvSpPr/>
            <p:nvPr/>
          </p:nvSpPr>
          <p:spPr>
            <a:xfrm>
              <a:off x="8258175" y="3593883"/>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Design Application</a:t>
              </a:r>
            </a:p>
          </p:txBody>
        </p:sp>
        <p:cxnSp>
          <p:nvCxnSpPr>
            <p:cNvPr id="22" name="Straight Arrow Connector 21">
              <a:extLst>
                <a:ext uri="{FF2B5EF4-FFF2-40B4-BE49-F238E27FC236}">
                  <a16:creationId xmlns:a16="http://schemas.microsoft.com/office/drawing/2014/main" id="{61F0085F-C1FC-4C73-B467-4D7DF2297AEB}"/>
                </a:ext>
              </a:extLst>
            </p:cNvPr>
            <p:cNvCxnSpPr>
              <a:stCxn id="20" idx="3"/>
              <a:endCxn id="21" idx="1"/>
            </p:cNvCxnSpPr>
            <p:nvPr/>
          </p:nvCxnSpPr>
          <p:spPr>
            <a:xfrm>
              <a:off x="3495017" y="4077359"/>
              <a:ext cx="47631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C78178F-A8C6-442D-A969-B8C322959DA4}"/>
                </a:ext>
              </a:extLst>
            </p:cNvPr>
            <p:cNvSpPr txBox="1"/>
            <p:nvPr/>
          </p:nvSpPr>
          <p:spPr>
            <a:xfrm>
              <a:off x="3276629" y="4815762"/>
              <a:ext cx="3914775" cy="923330"/>
            </a:xfrm>
            <a:prstGeom prst="rect">
              <a:avLst/>
            </a:prstGeom>
            <a:noFill/>
          </p:spPr>
          <p:txBody>
            <a:bodyPr wrap="square" rtlCol="0">
              <a:spAutoFit/>
            </a:bodyPr>
            <a:lstStyle/>
            <a:p>
              <a:r>
                <a:rPr lang="en-US" dirty="0"/>
                <a:t>No time limit as long filed as divisional application within pendency of utility application</a:t>
              </a:r>
            </a:p>
          </p:txBody>
        </p:sp>
      </p:grpSp>
      <p:cxnSp>
        <p:nvCxnSpPr>
          <p:cNvPr id="4" name="Straight Arrow Connector 3">
            <a:extLst>
              <a:ext uri="{FF2B5EF4-FFF2-40B4-BE49-F238E27FC236}">
                <a16:creationId xmlns:a16="http://schemas.microsoft.com/office/drawing/2014/main" id="{76D2F656-17B0-41C1-8A17-6473CC2B4351}"/>
              </a:ext>
            </a:extLst>
          </p:cNvPr>
          <p:cNvCxnSpPr>
            <a:cxnSpLocks/>
          </p:cNvCxnSpPr>
          <p:nvPr/>
        </p:nvCxnSpPr>
        <p:spPr>
          <a:xfrm flipV="1">
            <a:off x="6902037" y="2192634"/>
            <a:ext cx="1090053" cy="1111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090E05A-0654-435C-BF40-3B8BFECED71E}"/>
              </a:ext>
            </a:extLst>
          </p:cNvPr>
          <p:cNvCxnSpPr>
            <a:cxnSpLocks/>
          </p:cNvCxnSpPr>
          <p:nvPr/>
        </p:nvCxnSpPr>
        <p:spPr>
          <a:xfrm>
            <a:off x="6902037" y="3310674"/>
            <a:ext cx="1906683" cy="1557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3CEEFCA-AEC5-47BF-A621-468A4C895716}"/>
              </a:ext>
            </a:extLst>
          </p:cNvPr>
          <p:cNvCxnSpPr>
            <a:cxnSpLocks/>
          </p:cNvCxnSpPr>
          <p:nvPr/>
        </p:nvCxnSpPr>
        <p:spPr>
          <a:xfrm flipV="1">
            <a:off x="2083968" y="2546861"/>
            <a:ext cx="1" cy="727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0F44CC0-4DC5-4354-B419-06C0FE074070}"/>
              </a:ext>
            </a:extLst>
          </p:cNvPr>
          <p:cNvSpPr txBox="1"/>
          <p:nvPr/>
        </p:nvSpPr>
        <p:spPr>
          <a:xfrm>
            <a:off x="1400832" y="3206123"/>
            <a:ext cx="1366271" cy="369332"/>
          </a:xfrm>
          <a:prstGeom prst="rect">
            <a:avLst/>
          </a:prstGeom>
          <a:noFill/>
        </p:spPr>
        <p:txBody>
          <a:bodyPr wrap="none" rtlCol="0">
            <a:spAutoFit/>
          </a:bodyPr>
          <a:lstStyle/>
          <a:p>
            <a:r>
              <a:rPr lang="en-US" dirty="0"/>
              <a:t>Priority Date</a:t>
            </a:r>
          </a:p>
        </p:txBody>
      </p:sp>
      <p:cxnSp>
        <p:nvCxnSpPr>
          <p:cNvPr id="38" name="Straight Arrow Connector 37">
            <a:extLst>
              <a:ext uri="{FF2B5EF4-FFF2-40B4-BE49-F238E27FC236}">
                <a16:creationId xmlns:a16="http://schemas.microsoft.com/office/drawing/2014/main" id="{AB70F456-36B8-404A-BAB7-880A3CED7507}"/>
              </a:ext>
            </a:extLst>
          </p:cNvPr>
          <p:cNvCxnSpPr>
            <a:cxnSpLocks/>
          </p:cNvCxnSpPr>
          <p:nvPr/>
        </p:nvCxnSpPr>
        <p:spPr>
          <a:xfrm flipV="1">
            <a:off x="1645160" y="5346348"/>
            <a:ext cx="1" cy="727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EF912F1-89DC-4A21-9D2B-9CFC301AF52C}"/>
              </a:ext>
            </a:extLst>
          </p:cNvPr>
          <p:cNvSpPr txBox="1"/>
          <p:nvPr/>
        </p:nvSpPr>
        <p:spPr>
          <a:xfrm>
            <a:off x="962024" y="6005610"/>
            <a:ext cx="1366271" cy="369332"/>
          </a:xfrm>
          <a:prstGeom prst="rect">
            <a:avLst/>
          </a:prstGeom>
          <a:noFill/>
        </p:spPr>
        <p:txBody>
          <a:bodyPr wrap="none" rtlCol="0">
            <a:spAutoFit/>
          </a:bodyPr>
          <a:lstStyle/>
          <a:p>
            <a:r>
              <a:rPr lang="en-US" dirty="0"/>
              <a:t>Priority Date</a:t>
            </a:r>
          </a:p>
        </p:txBody>
      </p:sp>
    </p:spTree>
    <p:extLst>
      <p:ext uri="{BB962C8B-B14F-4D97-AF65-F5344CB8AC3E}">
        <p14:creationId xmlns:p14="http://schemas.microsoft.com/office/powerpoint/2010/main" val="3530279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C50E9A-A4C2-4D92-9A32-DFD7DB372794}"/>
              </a:ext>
            </a:extLst>
          </p:cNvPr>
          <p:cNvSpPr>
            <a:spLocks noGrp="1"/>
          </p:cNvSpPr>
          <p:nvPr>
            <p:ph type="title"/>
          </p:nvPr>
        </p:nvSpPr>
        <p:spPr/>
        <p:txBody>
          <a:bodyPr/>
          <a:lstStyle/>
          <a:p>
            <a:r>
              <a:rPr lang="en-US" dirty="0"/>
              <a:t>Priority Claim Scenarios for US Design Applications</a:t>
            </a:r>
            <a:r>
              <a:rPr lang="ja-JP" altLang="en-US" dirty="0"/>
              <a:t>　</a:t>
            </a:r>
            <a:endParaRPr lang="en-US" dirty="0"/>
          </a:p>
        </p:txBody>
      </p:sp>
      <p:sp>
        <p:nvSpPr>
          <p:cNvPr id="25" name="Rectangle 24">
            <a:extLst>
              <a:ext uri="{FF2B5EF4-FFF2-40B4-BE49-F238E27FC236}">
                <a16:creationId xmlns:a16="http://schemas.microsoft.com/office/drawing/2014/main" id="{0E877F90-671E-4CD6-B362-E48218AF5DB1}"/>
              </a:ext>
            </a:extLst>
          </p:cNvPr>
          <p:cNvSpPr/>
          <p:nvPr/>
        </p:nvSpPr>
        <p:spPr>
          <a:xfrm>
            <a:off x="677544" y="1065718"/>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Utility Application</a:t>
            </a:r>
          </a:p>
        </p:txBody>
      </p:sp>
      <p:cxnSp>
        <p:nvCxnSpPr>
          <p:cNvPr id="29" name="Straight Arrow Connector 28">
            <a:extLst>
              <a:ext uri="{FF2B5EF4-FFF2-40B4-BE49-F238E27FC236}">
                <a16:creationId xmlns:a16="http://schemas.microsoft.com/office/drawing/2014/main" id="{9E410EB0-7356-4C02-AAB3-DB367EF839E6}"/>
              </a:ext>
            </a:extLst>
          </p:cNvPr>
          <p:cNvCxnSpPr>
            <a:cxnSpLocks/>
            <a:stCxn id="25" idx="3"/>
            <a:endCxn id="35" idx="1"/>
          </p:cNvCxnSpPr>
          <p:nvPr/>
        </p:nvCxnSpPr>
        <p:spPr>
          <a:xfrm>
            <a:off x="3210537" y="1549194"/>
            <a:ext cx="4289468" cy="5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6EFA03D-993F-4ECD-A1F6-C96D1721C35D}"/>
              </a:ext>
            </a:extLst>
          </p:cNvPr>
          <p:cNvSpPr txBox="1"/>
          <p:nvPr/>
        </p:nvSpPr>
        <p:spPr>
          <a:xfrm>
            <a:off x="3538155" y="1111643"/>
            <a:ext cx="2120581" cy="369332"/>
          </a:xfrm>
          <a:prstGeom prst="rect">
            <a:avLst/>
          </a:prstGeom>
          <a:noFill/>
        </p:spPr>
        <p:txBody>
          <a:bodyPr wrap="none" rtlCol="0">
            <a:spAutoFit/>
          </a:bodyPr>
          <a:lstStyle/>
          <a:p>
            <a:r>
              <a:rPr lang="en-US" dirty="0"/>
              <a:t>&gt; 6-month time limit</a:t>
            </a:r>
          </a:p>
        </p:txBody>
      </p:sp>
      <p:sp>
        <p:nvSpPr>
          <p:cNvPr id="35" name="Rectangle 34">
            <a:extLst>
              <a:ext uri="{FF2B5EF4-FFF2-40B4-BE49-F238E27FC236}">
                <a16:creationId xmlns:a16="http://schemas.microsoft.com/office/drawing/2014/main" id="{75DE7545-28CF-4783-BA7A-DA5DEEA70020}"/>
              </a:ext>
            </a:extLst>
          </p:cNvPr>
          <p:cNvSpPr/>
          <p:nvPr/>
        </p:nvSpPr>
        <p:spPr>
          <a:xfrm>
            <a:off x="7500005" y="1071003"/>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Design Application</a:t>
            </a:r>
          </a:p>
        </p:txBody>
      </p:sp>
      <p:cxnSp>
        <p:nvCxnSpPr>
          <p:cNvPr id="37" name="Straight Arrow Connector 36">
            <a:extLst>
              <a:ext uri="{FF2B5EF4-FFF2-40B4-BE49-F238E27FC236}">
                <a16:creationId xmlns:a16="http://schemas.microsoft.com/office/drawing/2014/main" id="{986BE232-E1D6-47EC-B3DB-F66358A4F278}"/>
              </a:ext>
            </a:extLst>
          </p:cNvPr>
          <p:cNvCxnSpPr>
            <a:cxnSpLocks/>
          </p:cNvCxnSpPr>
          <p:nvPr/>
        </p:nvCxnSpPr>
        <p:spPr>
          <a:xfrm flipV="1">
            <a:off x="8748284" y="2032671"/>
            <a:ext cx="2" cy="437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quot;Not Allowed&quot; Symbol 37">
            <a:extLst>
              <a:ext uri="{FF2B5EF4-FFF2-40B4-BE49-F238E27FC236}">
                <a16:creationId xmlns:a16="http://schemas.microsoft.com/office/drawing/2014/main" id="{F1CFEA32-B687-4CF1-8B49-A4FCFE8AB9E3}"/>
              </a:ext>
            </a:extLst>
          </p:cNvPr>
          <p:cNvSpPr/>
          <p:nvPr/>
        </p:nvSpPr>
        <p:spPr>
          <a:xfrm>
            <a:off x="5939904" y="1218985"/>
            <a:ext cx="870268" cy="670987"/>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TextBox 38">
            <a:extLst>
              <a:ext uri="{FF2B5EF4-FFF2-40B4-BE49-F238E27FC236}">
                <a16:creationId xmlns:a16="http://schemas.microsoft.com/office/drawing/2014/main" id="{88724BBD-F0D1-4824-AB03-BB5E2C6E644F}"/>
              </a:ext>
            </a:extLst>
          </p:cNvPr>
          <p:cNvSpPr txBox="1"/>
          <p:nvPr/>
        </p:nvSpPr>
        <p:spPr>
          <a:xfrm>
            <a:off x="8083365" y="2349436"/>
            <a:ext cx="1366271" cy="369332"/>
          </a:xfrm>
          <a:prstGeom prst="rect">
            <a:avLst/>
          </a:prstGeom>
          <a:noFill/>
        </p:spPr>
        <p:txBody>
          <a:bodyPr wrap="none" rtlCol="0">
            <a:spAutoFit/>
          </a:bodyPr>
          <a:lstStyle/>
          <a:p>
            <a:r>
              <a:rPr lang="en-US" dirty="0"/>
              <a:t>Priority Date</a:t>
            </a:r>
          </a:p>
        </p:txBody>
      </p:sp>
      <p:cxnSp>
        <p:nvCxnSpPr>
          <p:cNvPr id="14" name="Straight Connector 13">
            <a:extLst>
              <a:ext uri="{FF2B5EF4-FFF2-40B4-BE49-F238E27FC236}">
                <a16:creationId xmlns:a16="http://schemas.microsoft.com/office/drawing/2014/main" id="{4A89E64D-F208-4F8E-9006-EBD3515F8E63}"/>
              </a:ext>
            </a:extLst>
          </p:cNvPr>
          <p:cNvCxnSpPr/>
          <p:nvPr/>
        </p:nvCxnSpPr>
        <p:spPr>
          <a:xfrm>
            <a:off x="1544320" y="4917440"/>
            <a:ext cx="0" cy="822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C27132F-EB00-4841-9D4A-D86C285893FA}"/>
              </a:ext>
            </a:extLst>
          </p:cNvPr>
          <p:cNvCxnSpPr/>
          <p:nvPr/>
        </p:nvCxnSpPr>
        <p:spPr>
          <a:xfrm>
            <a:off x="9621520" y="4917440"/>
            <a:ext cx="0" cy="822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4FDD372-DAAA-44CB-B90F-6C67C40883E1}"/>
              </a:ext>
            </a:extLst>
          </p:cNvPr>
          <p:cNvCxnSpPr>
            <a:cxnSpLocks/>
          </p:cNvCxnSpPr>
          <p:nvPr/>
        </p:nvCxnSpPr>
        <p:spPr>
          <a:xfrm>
            <a:off x="1544320" y="530352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5F7D7FD-A783-40D5-A52D-81DA8A5ACF0A}"/>
              </a:ext>
            </a:extLst>
          </p:cNvPr>
          <p:cNvSpPr txBox="1"/>
          <p:nvPr/>
        </p:nvSpPr>
        <p:spPr>
          <a:xfrm>
            <a:off x="2728314" y="5436057"/>
            <a:ext cx="5871287" cy="646331"/>
          </a:xfrm>
          <a:prstGeom prst="rect">
            <a:avLst/>
          </a:prstGeom>
          <a:noFill/>
        </p:spPr>
        <p:txBody>
          <a:bodyPr wrap="none" rtlCol="0">
            <a:spAutoFit/>
          </a:bodyPr>
          <a:lstStyle/>
          <a:p>
            <a:r>
              <a:rPr lang="en-US" dirty="0"/>
              <a:t>Disclosures/Filings made less than one year are not prior art.</a:t>
            </a:r>
          </a:p>
          <a:p>
            <a:r>
              <a:rPr lang="en-US" dirty="0"/>
              <a:t>No priority but filing will not bar design application</a:t>
            </a:r>
          </a:p>
        </p:txBody>
      </p:sp>
      <p:sp>
        <p:nvSpPr>
          <p:cNvPr id="15" name="Rectangle 14">
            <a:extLst>
              <a:ext uri="{FF2B5EF4-FFF2-40B4-BE49-F238E27FC236}">
                <a16:creationId xmlns:a16="http://schemas.microsoft.com/office/drawing/2014/main" id="{0E931D08-967B-4CAC-8B69-ECB2766466AA}"/>
              </a:ext>
            </a:extLst>
          </p:cNvPr>
          <p:cNvSpPr/>
          <p:nvPr/>
        </p:nvSpPr>
        <p:spPr>
          <a:xfrm>
            <a:off x="557783" y="2994335"/>
            <a:ext cx="2532993"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Utility Application</a:t>
            </a:r>
          </a:p>
        </p:txBody>
      </p:sp>
      <p:cxnSp>
        <p:nvCxnSpPr>
          <p:cNvPr id="17" name="Straight Arrow Connector 16">
            <a:extLst>
              <a:ext uri="{FF2B5EF4-FFF2-40B4-BE49-F238E27FC236}">
                <a16:creationId xmlns:a16="http://schemas.microsoft.com/office/drawing/2014/main" id="{75E78A2F-8205-4565-B355-7FAACCC3E8BA}"/>
              </a:ext>
            </a:extLst>
          </p:cNvPr>
          <p:cNvCxnSpPr>
            <a:cxnSpLocks/>
            <a:stCxn id="15" idx="3"/>
            <a:endCxn id="19" idx="1"/>
          </p:cNvCxnSpPr>
          <p:nvPr/>
        </p:nvCxnSpPr>
        <p:spPr>
          <a:xfrm flipV="1">
            <a:off x="3090776" y="3469808"/>
            <a:ext cx="3825867" cy="8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2628F0-0937-458A-8D2C-D575242619DA}"/>
              </a:ext>
            </a:extLst>
          </p:cNvPr>
          <p:cNvSpPr txBox="1"/>
          <p:nvPr/>
        </p:nvSpPr>
        <p:spPr>
          <a:xfrm>
            <a:off x="3418394" y="3040260"/>
            <a:ext cx="2120581" cy="369332"/>
          </a:xfrm>
          <a:prstGeom prst="rect">
            <a:avLst/>
          </a:prstGeom>
          <a:noFill/>
        </p:spPr>
        <p:txBody>
          <a:bodyPr wrap="none" rtlCol="0">
            <a:spAutoFit/>
          </a:bodyPr>
          <a:lstStyle/>
          <a:p>
            <a:r>
              <a:rPr lang="en-US" dirty="0"/>
              <a:t>&gt; 6-month time limit</a:t>
            </a:r>
          </a:p>
        </p:txBody>
      </p:sp>
      <p:sp>
        <p:nvSpPr>
          <p:cNvPr id="19" name="Rectangle 18">
            <a:extLst>
              <a:ext uri="{FF2B5EF4-FFF2-40B4-BE49-F238E27FC236}">
                <a16:creationId xmlns:a16="http://schemas.microsoft.com/office/drawing/2014/main" id="{C5F8957D-5016-4011-887D-E5D2FFDF0918}"/>
              </a:ext>
            </a:extLst>
          </p:cNvPr>
          <p:cNvSpPr/>
          <p:nvPr/>
        </p:nvSpPr>
        <p:spPr>
          <a:xfrm>
            <a:off x="6916643" y="2986332"/>
            <a:ext cx="1862987"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Utility Application</a:t>
            </a:r>
          </a:p>
        </p:txBody>
      </p:sp>
      <p:cxnSp>
        <p:nvCxnSpPr>
          <p:cNvPr id="20" name="Straight Arrow Connector 19">
            <a:extLst>
              <a:ext uri="{FF2B5EF4-FFF2-40B4-BE49-F238E27FC236}">
                <a16:creationId xmlns:a16="http://schemas.microsoft.com/office/drawing/2014/main" id="{7507963B-45CF-4DA5-B251-A05F1D7953A2}"/>
              </a:ext>
            </a:extLst>
          </p:cNvPr>
          <p:cNvCxnSpPr>
            <a:cxnSpLocks/>
          </p:cNvCxnSpPr>
          <p:nvPr/>
        </p:nvCxnSpPr>
        <p:spPr>
          <a:xfrm flipV="1">
            <a:off x="7778564" y="3913286"/>
            <a:ext cx="1" cy="727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quot;Not Allowed&quot; Symbol 20">
            <a:extLst>
              <a:ext uri="{FF2B5EF4-FFF2-40B4-BE49-F238E27FC236}">
                <a16:creationId xmlns:a16="http://schemas.microsoft.com/office/drawing/2014/main" id="{96B54313-58CE-4401-9E15-844F8F60DE12}"/>
              </a:ext>
            </a:extLst>
          </p:cNvPr>
          <p:cNvSpPr/>
          <p:nvPr/>
        </p:nvSpPr>
        <p:spPr>
          <a:xfrm>
            <a:off x="5500069" y="3149268"/>
            <a:ext cx="870268" cy="670987"/>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C1564B32-68D0-4C7F-A8DE-35880594238A}"/>
              </a:ext>
            </a:extLst>
          </p:cNvPr>
          <p:cNvSpPr txBox="1"/>
          <p:nvPr/>
        </p:nvSpPr>
        <p:spPr>
          <a:xfrm>
            <a:off x="7061154" y="4600880"/>
            <a:ext cx="1366271" cy="369332"/>
          </a:xfrm>
          <a:prstGeom prst="rect">
            <a:avLst/>
          </a:prstGeom>
          <a:noFill/>
        </p:spPr>
        <p:txBody>
          <a:bodyPr wrap="none" rtlCol="0">
            <a:spAutoFit/>
          </a:bodyPr>
          <a:lstStyle/>
          <a:p>
            <a:r>
              <a:rPr lang="en-US" dirty="0"/>
              <a:t>Priority Date</a:t>
            </a:r>
          </a:p>
        </p:txBody>
      </p:sp>
      <p:sp>
        <p:nvSpPr>
          <p:cNvPr id="24" name="Rectangle 23">
            <a:extLst>
              <a:ext uri="{FF2B5EF4-FFF2-40B4-BE49-F238E27FC236}">
                <a16:creationId xmlns:a16="http://schemas.microsoft.com/office/drawing/2014/main" id="{DFB3815D-5685-481E-88E3-35418119BFBC}"/>
              </a:ext>
            </a:extLst>
          </p:cNvPr>
          <p:cNvSpPr/>
          <p:nvPr/>
        </p:nvSpPr>
        <p:spPr>
          <a:xfrm>
            <a:off x="10157298" y="2986368"/>
            <a:ext cx="1862988" cy="9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Design Application</a:t>
            </a:r>
          </a:p>
        </p:txBody>
      </p:sp>
      <p:cxnSp>
        <p:nvCxnSpPr>
          <p:cNvPr id="7" name="Straight Arrow Connector 6">
            <a:extLst>
              <a:ext uri="{FF2B5EF4-FFF2-40B4-BE49-F238E27FC236}">
                <a16:creationId xmlns:a16="http://schemas.microsoft.com/office/drawing/2014/main" id="{8D893210-E63A-4CA5-BCEF-C617466AB051}"/>
              </a:ext>
            </a:extLst>
          </p:cNvPr>
          <p:cNvCxnSpPr>
            <a:stCxn id="19" idx="3"/>
            <a:endCxn id="24" idx="1"/>
          </p:cNvCxnSpPr>
          <p:nvPr/>
        </p:nvCxnSpPr>
        <p:spPr>
          <a:xfrm>
            <a:off x="8779630" y="3469808"/>
            <a:ext cx="1377668" cy="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100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9FD17F2-0A3A-4D0C-8071-D0C5504CF9D0}"/>
              </a:ext>
            </a:extLst>
          </p:cNvPr>
          <p:cNvSpPr>
            <a:spLocks noGrp="1"/>
          </p:cNvSpPr>
          <p:nvPr>
            <p:ph type="body" sz="quarter" idx="13"/>
          </p:nvPr>
        </p:nvSpPr>
        <p:spPr/>
        <p:txBody>
          <a:bodyPr/>
          <a:lstStyle/>
          <a:p>
            <a:r>
              <a:rPr lang="en-US" dirty="0"/>
              <a:t>Thank you!</a:t>
            </a:r>
          </a:p>
        </p:txBody>
      </p:sp>
      <p:sp>
        <p:nvSpPr>
          <p:cNvPr id="10" name="Text Placeholder 9">
            <a:extLst>
              <a:ext uri="{FF2B5EF4-FFF2-40B4-BE49-F238E27FC236}">
                <a16:creationId xmlns:a16="http://schemas.microsoft.com/office/drawing/2014/main" id="{8C746394-B614-4919-A09B-CB79F855F69C}"/>
              </a:ext>
            </a:extLst>
          </p:cNvPr>
          <p:cNvSpPr>
            <a:spLocks noGrp="1"/>
          </p:cNvSpPr>
          <p:nvPr>
            <p:ph type="body" sz="quarter" idx="14"/>
          </p:nvPr>
        </p:nvSpPr>
        <p:spPr>
          <a:xfrm>
            <a:off x="7543800" y="3537273"/>
            <a:ext cx="3733052" cy="2351061"/>
          </a:xfrm>
        </p:spPr>
        <p:txBody>
          <a:bodyPr>
            <a:normAutofit/>
          </a:bodyPr>
          <a:lstStyle/>
          <a:p>
            <a:r>
              <a:rPr lang="en-US" dirty="0">
                <a:hlinkClick r:id="rId2"/>
              </a:rPr>
              <a:t>Mauricio.uribe@knobbe.com</a:t>
            </a:r>
            <a:endParaRPr lang="en-US" dirty="0"/>
          </a:p>
          <a:p>
            <a:endParaRPr lang="en-US" dirty="0"/>
          </a:p>
          <a:p>
            <a:r>
              <a:rPr lang="en-US" dirty="0">
                <a:hlinkClick r:id="rId3"/>
              </a:rPr>
              <a:t>Vladimir.lozan@knobbe.com</a:t>
            </a:r>
            <a:r>
              <a:rPr lang="en-US" dirty="0"/>
              <a:t> </a:t>
            </a:r>
          </a:p>
        </p:txBody>
      </p:sp>
    </p:spTree>
    <p:extLst>
      <p:ext uri="{BB962C8B-B14F-4D97-AF65-F5344CB8AC3E}">
        <p14:creationId xmlns:p14="http://schemas.microsoft.com/office/powerpoint/2010/main" val="257914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Article of Manufacture</a:t>
            </a:r>
          </a:p>
        </p:txBody>
      </p:sp>
      <p:sp>
        <p:nvSpPr>
          <p:cNvPr id="8" name="Text Placeholder 7">
            <a:extLst>
              <a:ext uri="{FF2B5EF4-FFF2-40B4-BE49-F238E27FC236}">
                <a16:creationId xmlns:a16="http://schemas.microsoft.com/office/drawing/2014/main" id="{E0E3EFBA-527D-4103-90B4-CBEB51427CB1}"/>
              </a:ext>
            </a:extLst>
          </p:cNvPr>
          <p:cNvSpPr>
            <a:spLocks noGrp="1"/>
          </p:cNvSpPr>
          <p:nvPr>
            <p:ph type="body" sz="quarter" idx="13"/>
          </p:nvPr>
        </p:nvSpPr>
        <p:spPr>
          <a:xfrm>
            <a:off x="557784" y="1042415"/>
            <a:ext cx="7310572" cy="3721495"/>
          </a:xfrm>
        </p:spPr>
        <p:txBody>
          <a:bodyPr>
            <a:normAutofit/>
          </a:bodyPr>
          <a:lstStyle/>
          <a:p>
            <a:r>
              <a:rPr lang="en-US" sz="2000" dirty="0"/>
              <a:t>Must be embodied in an article of manufacture</a:t>
            </a:r>
          </a:p>
          <a:p>
            <a:pPr lvl="1"/>
            <a:r>
              <a:rPr lang="en-US" sz="2000" dirty="0"/>
              <a:t>Can be a portion of an article</a:t>
            </a:r>
          </a:p>
          <a:p>
            <a:pPr lvl="1"/>
            <a:r>
              <a:rPr lang="en-US" sz="2000" dirty="0"/>
              <a:t>Can be a material for surface ornamentation</a:t>
            </a:r>
          </a:p>
          <a:p>
            <a:pPr lvl="1"/>
            <a:r>
              <a:rPr lang="en-US" sz="2000" dirty="0"/>
              <a:t>Can be a screen for GUI</a:t>
            </a:r>
          </a:p>
          <a:p>
            <a:pPr lvl="1"/>
            <a:endParaRPr lang="en-US" sz="2000" dirty="0"/>
          </a:p>
          <a:p>
            <a:pPr>
              <a:lnSpc>
                <a:spcPct val="100000"/>
              </a:lnSpc>
            </a:pPr>
            <a:r>
              <a:rPr lang="en-US" sz="2000" dirty="0"/>
              <a:t>No protection of a design in the abstract</a:t>
            </a:r>
          </a:p>
          <a:p>
            <a:pPr lvl="1">
              <a:lnSpc>
                <a:spcPct val="100000"/>
              </a:lnSpc>
            </a:pPr>
            <a:r>
              <a:rPr lang="en-US" sz="2000" i="1" dirty="0" err="1"/>
              <a:t>Curver</a:t>
            </a:r>
            <a:r>
              <a:rPr lang="en-US" sz="2000" i="1" dirty="0"/>
              <a:t> Luxembourg </a:t>
            </a:r>
            <a:r>
              <a:rPr lang="en-US" sz="2000" dirty="0"/>
              <a:t>(Fed. Cir. 2019)</a:t>
            </a:r>
          </a:p>
          <a:p>
            <a:pPr lvl="2">
              <a:lnSpc>
                <a:spcPct val="100000"/>
              </a:lnSpc>
            </a:pPr>
            <a:r>
              <a:rPr lang="en-US" sz="2000" dirty="0"/>
              <a:t>Title: Pattern for a Chair</a:t>
            </a:r>
          </a:p>
          <a:p>
            <a:pPr lvl="2">
              <a:lnSpc>
                <a:spcPct val="100000"/>
              </a:lnSpc>
            </a:pPr>
            <a:r>
              <a:rPr lang="en-US" sz="2000" dirty="0"/>
              <a:t>No chair shown, but court limited scope to a chair </a:t>
            </a:r>
          </a:p>
          <a:p>
            <a:pPr lvl="1"/>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3</a:t>
            </a:fld>
            <a:endParaRPr lang="en-US" dirty="0"/>
          </a:p>
        </p:txBody>
      </p:sp>
      <p:pic>
        <p:nvPicPr>
          <p:cNvPr id="5" name="Picture 4">
            <a:extLst>
              <a:ext uri="{FF2B5EF4-FFF2-40B4-BE49-F238E27FC236}">
                <a16:creationId xmlns:a16="http://schemas.microsoft.com/office/drawing/2014/main" id="{C3037ABB-8D63-4D15-8E4F-BCDED9279B1A}"/>
              </a:ext>
            </a:extLst>
          </p:cNvPr>
          <p:cNvPicPr>
            <a:picLocks noChangeAspect="1"/>
          </p:cNvPicPr>
          <p:nvPr/>
        </p:nvPicPr>
        <p:blipFill>
          <a:blip r:embed="rId2"/>
          <a:stretch>
            <a:fillRect/>
          </a:stretch>
        </p:blipFill>
        <p:spPr>
          <a:xfrm>
            <a:off x="7868356" y="2517844"/>
            <a:ext cx="3645505" cy="3202206"/>
          </a:xfrm>
          <a:prstGeom prst="rect">
            <a:avLst/>
          </a:prstGeom>
        </p:spPr>
      </p:pic>
    </p:spTree>
    <p:extLst>
      <p:ext uri="{BB962C8B-B14F-4D97-AF65-F5344CB8AC3E}">
        <p14:creationId xmlns:p14="http://schemas.microsoft.com/office/powerpoint/2010/main" val="147544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Specific Statutes and Rules</a:t>
            </a:r>
            <a:r>
              <a:rPr lang="ja-JP" altLang="en-US" dirty="0"/>
              <a:t>　</a:t>
            </a:r>
            <a:endParaRPr lang="en-US" dirty="0"/>
          </a:p>
        </p:txBody>
      </p:sp>
      <p:sp>
        <p:nvSpPr>
          <p:cNvPr id="8" name="Text Placeholder 7">
            <a:extLst>
              <a:ext uri="{FF2B5EF4-FFF2-40B4-BE49-F238E27FC236}">
                <a16:creationId xmlns:a16="http://schemas.microsoft.com/office/drawing/2014/main" id="{E0E3EFBA-527D-4103-90B4-CBEB51427CB1}"/>
              </a:ext>
            </a:extLst>
          </p:cNvPr>
          <p:cNvSpPr>
            <a:spLocks noGrp="1"/>
          </p:cNvSpPr>
          <p:nvPr>
            <p:ph type="body" sz="quarter" idx="13"/>
          </p:nvPr>
        </p:nvSpPr>
        <p:spPr>
          <a:xfrm>
            <a:off x="557784" y="1042416"/>
            <a:ext cx="8947460" cy="4771362"/>
          </a:xfrm>
        </p:spPr>
        <p:txBody>
          <a:bodyPr>
            <a:normAutofit/>
          </a:bodyPr>
          <a:lstStyle/>
          <a:p>
            <a:r>
              <a:rPr lang="en-US" sz="2200" dirty="0"/>
              <a:t>Statutes – 35 U.S.C. § 171-173</a:t>
            </a:r>
          </a:p>
          <a:p>
            <a:pPr lvl="1"/>
            <a:r>
              <a:rPr lang="en-US" sz="2200" dirty="0"/>
              <a:t>Utility patent statutes generally apply</a:t>
            </a:r>
          </a:p>
          <a:p>
            <a:pPr lvl="1"/>
            <a:r>
              <a:rPr lang="en-US" sz="2200" dirty="0"/>
              <a:t>6 month foreign priority</a:t>
            </a:r>
          </a:p>
          <a:p>
            <a:pPr lvl="1"/>
            <a:r>
              <a:rPr lang="en-US" sz="2200" dirty="0"/>
              <a:t>15 year term from date of grant</a:t>
            </a:r>
          </a:p>
          <a:p>
            <a:pPr lvl="1"/>
            <a:endParaRPr lang="en-US" sz="2200" dirty="0"/>
          </a:p>
          <a:p>
            <a:r>
              <a:rPr lang="en-US" sz="2200" dirty="0"/>
              <a:t>Rules – 37 C.F.R. §  1.151-1.155</a:t>
            </a:r>
          </a:p>
          <a:p>
            <a:pPr lvl="1"/>
            <a:r>
              <a:rPr lang="en-US" sz="2200" dirty="0"/>
              <a:t>Utility patent rules generally apply</a:t>
            </a:r>
          </a:p>
          <a:p>
            <a:pPr lvl="1"/>
            <a:r>
              <a:rPr lang="en-US" sz="2200" dirty="0"/>
              <a:t>Sufficient number of views to completely disclose design</a:t>
            </a:r>
          </a:p>
          <a:p>
            <a:pPr lvl="1"/>
            <a:r>
              <a:rPr lang="en-US" sz="2200" dirty="0"/>
              <a:t>Expedited Examination</a:t>
            </a:r>
          </a:p>
          <a:p>
            <a:pPr lvl="2"/>
            <a:r>
              <a:rPr lang="en-US" sz="2200" dirty="0"/>
              <a:t>Pre-examination search &amp; statement</a:t>
            </a:r>
          </a:p>
          <a:p>
            <a:pPr lvl="2"/>
            <a:r>
              <a:rPr lang="en-US" sz="2200" dirty="0"/>
              <a:t>Fee</a:t>
            </a:r>
          </a:p>
          <a:p>
            <a:pPr lvl="1"/>
            <a:endParaRPr lang="en-US" sz="2000" dirty="0"/>
          </a:p>
          <a:p>
            <a:pPr lvl="1"/>
            <a:endParaRPr lang="en-US" sz="2000" dirty="0"/>
          </a:p>
          <a:p>
            <a:pPr lvl="1"/>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4</a:t>
            </a:fld>
            <a:endParaRPr lang="en-US" dirty="0"/>
          </a:p>
        </p:txBody>
      </p:sp>
    </p:spTree>
    <p:extLst>
      <p:ext uri="{BB962C8B-B14F-4D97-AF65-F5344CB8AC3E}">
        <p14:creationId xmlns:p14="http://schemas.microsoft.com/office/powerpoint/2010/main" val="389426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Elements of the Application</a:t>
            </a:r>
            <a:r>
              <a:rPr lang="ja-JP" altLang="en-US" dirty="0"/>
              <a:t>　</a:t>
            </a:r>
            <a:endParaRPr lang="en-US" dirty="0"/>
          </a:p>
        </p:txBody>
      </p:sp>
      <p:sp>
        <p:nvSpPr>
          <p:cNvPr id="8" name="Text Placeholder 7">
            <a:extLst>
              <a:ext uri="{FF2B5EF4-FFF2-40B4-BE49-F238E27FC236}">
                <a16:creationId xmlns:a16="http://schemas.microsoft.com/office/drawing/2014/main" id="{E0E3EFBA-527D-4103-90B4-CBEB51427CB1}"/>
              </a:ext>
            </a:extLst>
          </p:cNvPr>
          <p:cNvSpPr>
            <a:spLocks noGrp="1"/>
          </p:cNvSpPr>
          <p:nvPr>
            <p:ph type="body" sz="quarter" idx="13"/>
          </p:nvPr>
        </p:nvSpPr>
        <p:spPr>
          <a:xfrm>
            <a:off x="557784" y="1042415"/>
            <a:ext cx="10866572" cy="4951985"/>
          </a:xfrm>
        </p:spPr>
        <p:txBody>
          <a:bodyPr>
            <a:normAutofit/>
          </a:bodyPr>
          <a:lstStyle/>
          <a:p>
            <a:pPr marL="457200" indent="-457200">
              <a:buFont typeface="+mj-lt"/>
              <a:buAutoNum type="arabicPeriod"/>
            </a:pPr>
            <a:r>
              <a:rPr lang="en-US" sz="2000" dirty="0"/>
              <a:t>Specification</a:t>
            </a:r>
          </a:p>
          <a:p>
            <a:pPr marL="457200" indent="-457200">
              <a:lnSpc>
                <a:spcPct val="100000"/>
              </a:lnSpc>
              <a:buFont typeface="+mj-lt"/>
              <a:buAutoNum type="arabicPeriod"/>
            </a:pPr>
            <a:r>
              <a:rPr lang="en-US" sz="2000" dirty="0"/>
              <a:t>Drawings</a:t>
            </a:r>
          </a:p>
          <a:p>
            <a:pPr marL="457200" indent="-457200">
              <a:lnSpc>
                <a:spcPct val="100000"/>
              </a:lnSpc>
              <a:buFont typeface="+mj-lt"/>
              <a:buAutoNum type="arabicPeriod"/>
            </a:pPr>
            <a:endParaRPr lang="en-US" sz="2000" dirty="0"/>
          </a:p>
          <a:p>
            <a:pPr>
              <a:lnSpc>
                <a:spcPct val="100000"/>
              </a:lnSpc>
            </a:pPr>
            <a:r>
              <a:rPr lang="en-US" sz="2000" dirty="0"/>
              <a:t>Specification</a:t>
            </a:r>
          </a:p>
          <a:p>
            <a:pPr lvl="1"/>
            <a:r>
              <a:rPr lang="en-US" sz="2000" dirty="0"/>
              <a:t>Preamble</a:t>
            </a:r>
          </a:p>
          <a:p>
            <a:pPr lvl="2"/>
            <a:r>
              <a:rPr lang="en-US" sz="2000" dirty="0"/>
              <a:t>name of the applicant </a:t>
            </a:r>
          </a:p>
          <a:p>
            <a:pPr lvl="2"/>
            <a:r>
              <a:rPr lang="en-US" sz="2000" dirty="0"/>
              <a:t>title of the design</a:t>
            </a:r>
          </a:p>
          <a:p>
            <a:pPr lvl="2"/>
            <a:r>
              <a:rPr lang="en-US" sz="2000" dirty="0"/>
              <a:t>brief description of the nature and intended use of the article in which the design is embodied</a:t>
            </a:r>
          </a:p>
          <a:p>
            <a:pPr lvl="1"/>
            <a:r>
              <a:rPr lang="en-US" sz="2000" dirty="0"/>
              <a:t>Cross-reference to related applications (unless included in the application data sheet)</a:t>
            </a:r>
          </a:p>
          <a:p>
            <a:pPr lvl="1"/>
            <a:r>
              <a:rPr lang="en-US" sz="2000" dirty="0"/>
              <a:t>Description of the drawing figure(s)</a:t>
            </a:r>
          </a:p>
          <a:p>
            <a:pPr lvl="1"/>
            <a:r>
              <a:rPr lang="en-US" sz="2000" dirty="0"/>
              <a:t>Feature description (mirror image, broken line statement, etc.)</a:t>
            </a:r>
          </a:p>
          <a:p>
            <a:pPr lvl="1"/>
            <a:r>
              <a:rPr lang="en-US" sz="2000" dirty="0"/>
              <a:t>A single claim</a:t>
            </a:r>
          </a:p>
          <a:p>
            <a:pPr lvl="1">
              <a:lnSpc>
                <a:spcPct val="100000"/>
              </a:lnSpc>
            </a:pPr>
            <a:endParaRPr lang="en-US" sz="2000" dirty="0"/>
          </a:p>
          <a:p>
            <a:pPr marL="457189" lvl="1" indent="0">
              <a:buNone/>
            </a:pP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5</a:t>
            </a:fld>
            <a:endParaRPr lang="en-US" dirty="0"/>
          </a:p>
        </p:txBody>
      </p:sp>
    </p:spTree>
    <p:extLst>
      <p:ext uri="{BB962C8B-B14F-4D97-AF65-F5344CB8AC3E}">
        <p14:creationId xmlns:p14="http://schemas.microsoft.com/office/powerpoint/2010/main" val="6619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Elements of the Application – Feature Description</a:t>
            </a:r>
            <a:r>
              <a:rPr lang="ja-JP" altLang="en-US" dirty="0"/>
              <a:t>　</a:t>
            </a:r>
            <a:endParaRPr lang="en-US" dirty="0"/>
          </a:p>
        </p:txBody>
      </p:sp>
      <p:sp>
        <p:nvSpPr>
          <p:cNvPr id="8" name="Text Placeholder 7">
            <a:extLst>
              <a:ext uri="{FF2B5EF4-FFF2-40B4-BE49-F238E27FC236}">
                <a16:creationId xmlns:a16="http://schemas.microsoft.com/office/drawing/2014/main" id="{E0E3EFBA-527D-4103-90B4-CBEB51427CB1}"/>
              </a:ext>
            </a:extLst>
          </p:cNvPr>
          <p:cNvSpPr>
            <a:spLocks noGrp="1"/>
          </p:cNvSpPr>
          <p:nvPr>
            <p:ph type="body" sz="quarter" idx="13"/>
          </p:nvPr>
        </p:nvSpPr>
        <p:spPr>
          <a:xfrm>
            <a:off x="557784" y="1042415"/>
            <a:ext cx="10866572" cy="4951985"/>
          </a:xfrm>
        </p:spPr>
        <p:txBody>
          <a:bodyPr>
            <a:normAutofit fontScale="92500" lnSpcReduction="10000"/>
          </a:bodyPr>
          <a:lstStyle/>
          <a:p>
            <a:r>
              <a:rPr lang="en-US" sz="2100" dirty="0"/>
              <a:t>Broken Line Statement –boundary, environment, or disclaimed subject matter</a:t>
            </a:r>
          </a:p>
          <a:p>
            <a:endParaRPr lang="en-US" sz="2100" dirty="0"/>
          </a:p>
          <a:p>
            <a:r>
              <a:rPr lang="en-US" sz="2100" dirty="0"/>
              <a:t>Mirror Image Statement – right side is mirror image of left side</a:t>
            </a:r>
          </a:p>
          <a:p>
            <a:endParaRPr lang="en-US" sz="2100" dirty="0"/>
          </a:p>
          <a:p>
            <a:r>
              <a:rPr lang="en-US" sz="2100" dirty="0"/>
              <a:t>Color – shading/stippling/fill represents contrast or specific color</a:t>
            </a:r>
          </a:p>
          <a:p>
            <a:endParaRPr lang="en-US" sz="2100" dirty="0"/>
          </a:p>
          <a:p>
            <a:r>
              <a:rPr lang="en-US" sz="2100" dirty="0"/>
              <a:t>Length Break – portions between break lines disclaimed</a:t>
            </a:r>
          </a:p>
          <a:p>
            <a:endParaRPr lang="en-US" sz="2100" dirty="0"/>
          </a:p>
          <a:p>
            <a:r>
              <a:rPr lang="en-US" sz="2100" dirty="0"/>
              <a:t>Creative use to support changes in future continuations </a:t>
            </a:r>
          </a:p>
          <a:p>
            <a:pPr lvl="1"/>
            <a:r>
              <a:rPr lang="en-US" sz="2100" dirty="0"/>
              <a:t>Describe specific color options or combinations</a:t>
            </a:r>
          </a:p>
          <a:p>
            <a:pPr lvl="1"/>
            <a:r>
              <a:rPr lang="en-US" sz="2100" dirty="0"/>
              <a:t>Describe what features or combination of features may be claimed or disclaimed</a:t>
            </a:r>
          </a:p>
          <a:p>
            <a:endParaRPr lang="en-US" sz="2100" dirty="0"/>
          </a:p>
          <a:p>
            <a:r>
              <a:rPr lang="en-US" sz="2100" dirty="0"/>
              <a:t>Consider including an Appendix of solid model renders or photographs for support purposes</a:t>
            </a:r>
          </a:p>
          <a:p>
            <a:pPr lvl="1"/>
            <a:r>
              <a:rPr lang="en-US" sz="2100" dirty="0"/>
              <a:t>To support additional shading to clarify shape</a:t>
            </a:r>
          </a:p>
          <a:p>
            <a:pPr>
              <a:lnSpc>
                <a:spcPct val="100000"/>
              </a:lnSpc>
            </a:pPr>
            <a:endParaRPr lang="en-US" sz="2000" dirty="0"/>
          </a:p>
          <a:p>
            <a:pPr lvl="1">
              <a:lnSpc>
                <a:spcPct val="100000"/>
              </a:lnSpc>
            </a:pPr>
            <a:endParaRPr lang="en-US" sz="2000" dirty="0"/>
          </a:p>
          <a:p>
            <a:pPr marL="457189" lvl="1" indent="0">
              <a:buNone/>
            </a:pP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6</a:t>
            </a:fld>
            <a:endParaRPr lang="en-US" dirty="0"/>
          </a:p>
        </p:txBody>
      </p:sp>
    </p:spTree>
    <p:extLst>
      <p:ext uri="{BB962C8B-B14F-4D97-AF65-F5344CB8AC3E}">
        <p14:creationId xmlns:p14="http://schemas.microsoft.com/office/powerpoint/2010/main" val="130490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Elements of the Application – Feature Description</a:t>
            </a:r>
            <a:r>
              <a:rPr lang="ja-JP" altLang="en-US" dirty="0"/>
              <a:t>　</a:t>
            </a:r>
            <a:endParaRPr lang="en-US" dirty="0"/>
          </a:p>
        </p:txBody>
      </p:sp>
      <p:sp>
        <p:nvSpPr>
          <p:cNvPr id="8" name="Text Placeholder 7">
            <a:extLst>
              <a:ext uri="{FF2B5EF4-FFF2-40B4-BE49-F238E27FC236}">
                <a16:creationId xmlns:a16="http://schemas.microsoft.com/office/drawing/2014/main" id="{E0E3EFBA-527D-4103-90B4-CBEB51427CB1}"/>
              </a:ext>
            </a:extLst>
          </p:cNvPr>
          <p:cNvSpPr>
            <a:spLocks noGrp="1"/>
          </p:cNvSpPr>
          <p:nvPr>
            <p:ph type="body" sz="quarter" idx="13"/>
          </p:nvPr>
        </p:nvSpPr>
        <p:spPr>
          <a:xfrm>
            <a:off x="557784" y="1042415"/>
            <a:ext cx="10866572" cy="4951985"/>
          </a:xfrm>
        </p:spPr>
        <p:txBody>
          <a:bodyPr>
            <a:normAutofit/>
          </a:bodyPr>
          <a:lstStyle/>
          <a:p>
            <a:r>
              <a:rPr lang="en-US" sz="2100" dirty="0"/>
              <a:t>Examples</a:t>
            </a:r>
          </a:p>
          <a:p>
            <a:pPr lvl="1"/>
            <a:r>
              <a:rPr lang="en-US" sz="2100" dirty="0"/>
              <a:t>“Applicant reserves the right to convert individual and various combinations of solid lines to broken lines in one or more continuation applications, since the figures convey that the inventors had possession of the features shown in solid lines, individually and in various combinations, as of the date of filing.” </a:t>
            </a:r>
          </a:p>
          <a:p>
            <a:pPr lvl="1"/>
            <a:endParaRPr lang="en-US" sz="2100" dirty="0"/>
          </a:p>
          <a:p>
            <a:pPr lvl="1"/>
            <a:r>
              <a:rPr lang="en-US" sz="2100" dirty="0"/>
              <a:t>“Applicant reserves the right to convert the originally filed color figures to black and white line figures with appropriate shading and contour lines without the black and white line figures being considered new matter.”</a:t>
            </a:r>
          </a:p>
          <a:p>
            <a:pPr lvl="1"/>
            <a:endParaRPr lang="en-US" sz="2100" dirty="0"/>
          </a:p>
          <a:p>
            <a:pPr lvl="1"/>
            <a:r>
              <a:rPr lang="en-US" sz="2100" dirty="0"/>
              <a:t>“The shading of the component represents a contrasting color between the shaded and unshaded portions.  In the illustrated embodiments, the shading represents the color blue.  The shading could represent red, green, or any other color. “</a:t>
            </a:r>
          </a:p>
          <a:p>
            <a:pPr>
              <a:lnSpc>
                <a:spcPct val="100000"/>
              </a:lnSpc>
            </a:pPr>
            <a:endParaRPr lang="en-US" sz="2000" dirty="0"/>
          </a:p>
          <a:p>
            <a:pPr lvl="1">
              <a:lnSpc>
                <a:spcPct val="100000"/>
              </a:lnSpc>
            </a:pPr>
            <a:endParaRPr lang="en-US" sz="2000" dirty="0"/>
          </a:p>
          <a:p>
            <a:pPr marL="457189" lvl="1" indent="0">
              <a:buNone/>
            </a:pP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7</a:t>
            </a:fld>
            <a:endParaRPr lang="en-US" dirty="0"/>
          </a:p>
        </p:txBody>
      </p:sp>
    </p:spTree>
    <p:extLst>
      <p:ext uri="{BB962C8B-B14F-4D97-AF65-F5344CB8AC3E}">
        <p14:creationId xmlns:p14="http://schemas.microsoft.com/office/powerpoint/2010/main" val="3580320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Elements of the Application – Drawings</a:t>
            </a:r>
            <a:r>
              <a:rPr lang="ja-JP" altLang="en-US" dirty="0"/>
              <a:t>　</a:t>
            </a:r>
            <a:endParaRPr lang="en-US" dirty="0"/>
          </a:p>
        </p:txBody>
      </p:sp>
      <p:sp>
        <p:nvSpPr>
          <p:cNvPr id="8" name="Text Placeholder 7">
            <a:extLst>
              <a:ext uri="{FF2B5EF4-FFF2-40B4-BE49-F238E27FC236}">
                <a16:creationId xmlns:a16="http://schemas.microsoft.com/office/drawing/2014/main" id="{E0E3EFBA-527D-4103-90B4-CBEB51427CB1}"/>
              </a:ext>
            </a:extLst>
          </p:cNvPr>
          <p:cNvSpPr>
            <a:spLocks noGrp="1"/>
          </p:cNvSpPr>
          <p:nvPr>
            <p:ph type="body" sz="quarter" idx="13"/>
          </p:nvPr>
        </p:nvSpPr>
        <p:spPr>
          <a:xfrm>
            <a:off x="557784" y="1042415"/>
            <a:ext cx="10866572" cy="4951985"/>
          </a:xfrm>
        </p:spPr>
        <p:txBody>
          <a:bodyPr>
            <a:normAutofit/>
          </a:bodyPr>
          <a:lstStyle/>
          <a:p>
            <a:r>
              <a:rPr lang="en-US" sz="2100" dirty="0"/>
              <a:t>Line Drawings</a:t>
            </a:r>
          </a:p>
          <a:p>
            <a:endParaRPr lang="en-US" sz="2100" dirty="0"/>
          </a:p>
          <a:p>
            <a:r>
              <a:rPr lang="en-US" sz="2100" dirty="0"/>
              <a:t>Black and White Photographs </a:t>
            </a:r>
          </a:p>
          <a:p>
            <a:pPr lvl="1"/>
            <a:r>
              <a:rPr lang="en-US" sz="2100" dirty="0"/>
              <a:t>If only practical medium to disclose subject matter</a:t>
            </a:r>
          </a:p>
          <a:p>
            <a:pPr lvl="1"/>
            <a:r>
              <a:rPr lang="en-US" sz="2100" dirty="0"/>
              <a:t>limited to article – no background</a:t>
            </a:r>
          </a:p>
          <a:p>
            <a:r>
              <a:rPr lang="en-US" sz="2100" dirty="0"/>
              <a:t>Color </a:t>
            </a:r>
          </a:p>
          <a:p>
            <a:pPr lvl="1"/>
            <a:r>
              <a:rPr lang="en-US" sz="2100" dirty="0"/>
              <a:t>Drawings or Photographs</a:t>
            </a:r>
          </a:p>
          <a:p>
            <a:pPr lvl="1"/>
            <a:r>
              <a:rPr lang="en-US" sz="2100" dirty="0"/>
              <a:t>If necessary as only practical medium to disclose subject matter</a:t>
            </a:r>
          </a:p>
          <a:p>
            <a:pPr>
              <a:lnSpc>
                <a:spcPct val="100000"/>
              </a:lnSpc>
            </a:pPr>
            <a:endParaRPr lang="en-US" sz="2000" dirty="0"/>
          </a:p>
          <a:p>
            <a:pPr lvl="1">
              <a:lnSpc>
                <a:spcPct val="100000"/>
              </a:lnSpc>
            </a:pPr>
            <a:endParaRPr lang="en-US" sz="2000" dirty="0"/>
          </a:p>
          <a:p>
            <a:pPr marL="457189" lvl="1" indent="0">
              <a:buNone/>
            </a:pP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8</a:t>
            </a:fld>
            <a:endParaRPr lang="en-US" dirty="0"/>
          </a:p>
        </p:txBody>
      </p:sp>
    </p:spTree>
    <p:extLst>
      <p:ext uri="{BB962C8B-B14F-4D97-AF65-F5344CB8AC3E}">
        <p14:creationId xmlns:p14="http://schemas.microsoft.com/office/powerpoint/2010/main" val="243562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Drawings – Number of Views</a:t>
            </a:r>
            <a:r>
              <a:rPr lang="ja-JP" altLang="en-US" dirty="0"/>
              <a:t>　</a:t>
            </a:r>
            <a:endParaRPr lang="en-US" dirty="0"/>
          </a:p>
        </p:txBody>
      </p:sp>
      <p:sp>
        <p:nvSpPr>
          <p:cNvPr id="8" name="Text Placeholder 7">
            <a:extLst>
              <a:ext uri="{FF2B5EF4-FFF2-40B4-BE49-F238E27FC236}">
                <a16:creationId xmlns:a16="http://schemas.microsoft.com/office/drawing/2014/main" id="{E0E3EFBA-527D-4103-90B4-CBEB51427CB1}"/>
              </a:ext>
            </a:extLst>
          </p:cNvPr>
          <p:cNvSpPr>
            <a:spLocks noGrp="1"/>
          </p:cNvSpPr>
          <p:nvPr>
            <p:ph type="body" sz="quarter" idx="13"/>
          </p:nvPr>
        </p:nvSpPr>
        <p:spPr>
          <a:xfrm>
            <a:off x="557784" y="1042415"/>
            <a:ext cx="6159105" cy="4951985"/>
          </a:xfrm>
        </p:spPr>
        <p:txBody>
          <a:bodyPr>
            <a:normAutofit/>
          </a:bodyPr>
          <a:lstStyle/>
          <a:p>
            <a:r>
              <a:rPr lang="en-US" sz="2100" dirty="0"/>
              <a:t>Sufficient number of views to completely disclose appearance of design</a:t>
            </a:r>
          </a:p>
          <a:p>
            <a:pPr lvl="1"/>
            <a:r>
              <a:rPr lang="en-US" sz="2100" dirty="0"/>
              <a:t>At least One (1) Perspective View</a:t>
            </a:r>
          </a:p>
          <a:p>
            <a:pPr lvl="1"/>
            <a:r>
              <a:rPr lang="en-US" sz="2100" dirty="0"/>
              <a:t>Two (2) perspective views can be helpful</a:t>
            </a:r>
          </a:p>
          <a:p>
            <a:pPr lvl="2"/>
            <a:r>
              <a:rPr lang="en-US" sz="2100" dirty="0"/>
              <a:t>Can support changes to orthogonal views in case of inconsistency</a:t>
            </a:r>
          </a:p>
          <a:p>
            <a:pPr lvl="1"/>
            <a:r>
              <a:rPr lang="en-US" sz="2100" dirty="0"/>
              <a:t>Usually Six (6) Orthogonal Views</a:t>
            </a:r>
          </a:p>
          <a:p>
            <a:r>
              <a:rPr lang="en-US" sz="2100" dirty="0"/>
              <a:t>Views not visible in use can be omitted </a:t>
            </a:r>
          </a:p>
          <a:p>
            <a:pPr lvl="1"/>
            <a:r>
              <a:rPr lang="en-US" sz="2100" dirty="0"/>
              <a:t>Flat, unornamented bottom surface</a:t>
            </a:r>
          </a:p>
          <a:p>
            <a:pPr>
              <a:lnSpc>
                <a:spcPct val="100000"/>
              </a:lnSpc>
            </a:pPr>
            <a:r>
              <a:rPr lang="en-US" sz="2100" dirty="0"/>
              <a:t>Mirror image side view can be omitted</a:t>
            </a:r>
          </a:p>
          <a:p>
            <a:pPr>
              <a:lnSpc>
                <a:spcPct val="100000"/>
              </a:lnSpc>
            </a:pPr>
            <a:endParaRPr lang="en-US" sz="2000" dirty="0"/>
          </a:p>
          <a:p>
            <a:pPr lvl="1">
              <a:lnSpc>
                <a:spcPct val="100000"/>
              </a:lnSpc>
            </a:pPr>
            <a:endParaRPr lang="en-US" sz="2000" dirty="0"/>
          </a:p>
          <a:p>
            <a:pPr marL="457189" lvl="1" indent="0">
              <a:buNone/>
            </a:pPr>
            <a:endParaRPr lang="en-US" dirty="0"/>
          </a:p>
        </p:txBody>
      </p:sp>
      <p:sp>
        <p:nvSpPr>
          <p:cNvPr id="4" name="Slide Number Placeholder 3"/>
          <p:cNvSpPr>
            <a:spLocks noGrp="1"/>
          </p:cNvSpPr>
          <p:nvPr>
            <p:ph type="sldNum" sz="quarter" idx="4"/>
          </p:nvPr>
        </p:nvSpPr>
        <p:spPr/>
        <p:txBody>
          <a:bodyPr/>
          <a:lstStyle/>
          <a:p>
            <a:fld id="{FAF37999-0786-C54B-82A0-1F7887361FB8}" type="slidenum">
              <a:rPr lang="en-US" smtClean="0"/>
              <a:pPr/>
              <a:t>9</a:t>
            </a:fld>
            <a:endParaRPr lang="en-US" dirty="0"/>
          </a:p>
        </p:txBody>
      </p:sp>
      <p:pic>
        <p:nvPicPr>
          <p:cNvPr id="5" name="Picture 4">
            <a:extLst>
              <a:ext uri="{FF2B5EF4-FFF2-40B4-BE49-F238E27FC236}">
                <a16:creationId xmlns:a16="http://schemas.microsoft.com/office/drawing/2014/main" id="{F2BF70DD-5F50-4A09-923A-2B38DFBF2921}"/>
              </a:ext>
            </a:extLst>
          </p:cNvPr>
          <p:cNvPicPr>
            <a:picLocks noChangeAspect="1"/>
          </p:cNvPicPr>
          <p:nvPr/>
        </p:nvPicPr>
        <p:blipFill>
          <a:blip r:embed="rId2"/>
          <a:stretch>
            <a:fillRect/>
          </a:stretch>
        </p:blipFill>
        <p:spPr>
          <a:xfrm>
            <a:off x="6606182" y="1587259"/>
            <a:ext cx="2302758" cy="4000274"/>
          </a:xfrm>
          <a:prstGeom prst="rect">
            <a:avLst/>
          </a:prstGeom>
        </p:spPr>
      </p:pic>
      <p:pic>
        <p:nvPicPr>
          <p:cNvPr id="6" name="Picture 5">
            <a:extLst>
              <a:ext uri="{FF2B5EF4-FFF2-40B4-BE49-F238E27FC236}">
                <a16:creationId xmlns:a16="http://schemas.microsoft.com/office/drawing/2014/main" id="{B70F0D89-89D7-4482-8333-2AE01C9E7E24}"/>
              </a:ext>
            </a:extLst>
          </p:cNvPr>
          <p:cNvPicPr>
            <a:picLocks noChangeAspect="1"/>
          </p:cNvPicPr>
          <p:nvPr/>
        </p:nvPicPr>
        <p:blipFill>
          <a:blip r:embed="rId3"/>
          <a:stretch>
            <a:fillRect/>
          </a:stretch>
        </p:blipFill>
        <p:spPr>
          <a:xfrm>
            <a:off x="8798232" y="1587259"/>
            <a:ext cx="2225887" cy="4000274"/>
          </a:xfrm>
          <a:prstGeom prst="rect">
            <a:avLst/>
          </a:prstGeom>
        </p:spPr>
      </p:pic>
    </p:spTree>
    <p:extLst>
      <p:ext uri="{BB962C8B-B14F-4D97-AF65-F5344CB8AC3E}">
        <p14:creationId xmlns:p14="http://schemas.microsoft.com/office/powerpoint/2010/main" val="418767473"/>
      </p:ext>
    </p:extLst>
  </p:cSld>
  <p:clrMapOvr>
    <a:masterClrMapping/>
  </p:clrMapOvr>
</p:sld>
</file>

<file path=ppt/theme/theme1.xml><?xml version="1.0" encoding="utf-8"?>
<a:theme xmlns:a="http://schemas.openxmlformats.org/drawingml/2006/main" name="Gen Firm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M Blue -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o Bar -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ransi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3776</TotalTime>
  <Words>1163</Words>
  <Application>Microsoft Office PowerPoint</Application>
  <PresentationFormat>Widescreen</PresentationFormat>
  <Paragraphs>215</Paragraphs>
  <Slides>24</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24</vt:i4>
      </vt:variant>
    </vt:vector>
  </HeadingPairs>
  <TitlesOfParts>
    <vt:vector size="34" baseType="lpstr">
      <vt:lpstr>AppleSymbols</vt:lpstr>
      <vt:lpstr>Arial</vt:lpstr>
      <vt:lpstr>Calibri</vt:lpstr>
      <vt:lpstr>Courier New</vt:lpstr>
      <vt:lpstr>Rockwell</vt:lpstr>
      <vt:lpstr>Wingdings</vt:lpstr>
      <vt:lpstr>Gen Firm </vt:lpstr>
      <vt:lpstr>KM Blue - Master</vt:lpstr>
      <vt:lpstr>No Bar - Master</vt:lpstr>
      <vt:lpstr>Transition</vt:lpstr>
      <vt:lpstr>PowerPoint Presentation</vt:lpstr>
      <vt:lpstr>Design – Definition</vt:lpstr>
      <vt:lpstr>Design – Article of Manufacture</vt:lpstr>
      <vt:lpstr>Design – Specific Statutes and Rules　</vt:lpstr>
      <vt:lpstr>Design – Elements of the Application　</vt:lpstr>
      <vt:lpstr>Design – Elements of the Application – Feature Description　</vt:lpstr>
      <vt:lpstr>Design – Elements of the Application – Feature Description　</vt:lpstr>
      <vt:lpstr>Design – Elements of the Application – Drawings　</vt:lpstr>
      <vt:lpstr>Design – Drawings – Number of Views　</vt:lpstr>
      <vt:lpstr>Design – Drawings – Shading or Contour Lines　</vt:lpstr>
      <vt:lpstr>Design – Drawings – Broken Lines　</vt:lpstr>
      <vt:lpstr>Design – Drawings – Sectional Views　</vt:lpstr>
      <vt:lpstr>Design – Drawings – Internal Structures　</vt:lpstr>
      <vt:lpstr>Design – Drawings – Exploded View　</vt:lpstr>
      <vt:lpstr>Design – Drawings – Alternative Positions　</vt:lpstr>
      <vt:lpstr>Design – Drawings – Length Break　</vt:lpstr>
      <vt:lpstr>Design – Continuation Applications　</vt:lpstr>
      <vt:lpstr>Design – Continuation Applications</vt:lpstr>
      <vt:lpstr>Example Design Patents – User Interfaces　</vt:lpstr>
      <vt:lpstr>Design Patent Examples – Icons and Typefaces　</vt:lpstr>
      <vt:lpstr>Priority Claim Scenarios for US Design Applications　</vt:lpstr>
      <vt:lpstr>Priority Claim Scenarios for US Design Applications　</vt:lpstr>
      <vt:lpstr>Priority Claim Scenarios for US Design Applications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Corpus</dc:creator>
  <cp:lastModifiedBy>Vladimir.Lozan</cp:lastModifiedBy>
  <cp:revision>44</cp:revision>
  <cp:lastPrinted>2021-09-15T02:18:59Z</cp:lastPrinted>
  <dcterms:created xsi:type="dcterms:W3CDTF">2018-02-07T17:37:01Z</dcterms:created>
  <dcterms:modified xsi:type="dcterms:W3CDTF">2022-05-26T01:47:07Z</dcterms:modified>
</cp:coreProperties>
</file>